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Default Extension="gif" ContentType="image/gif"/>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72.xml" ContentType="application/vnd.openxmlformats-officedocument.presentationml.notesSlide+xml"/>
  <Override PartName="/ppt/notesSlides/notesSlide9.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85.xml" ContentType="application/vnd.openxmlformats-officedocument.presentationml.notesSlide+xml"/>
  <Override PartName="/ppt/notesSlides/notesSlide43.xml" ContentType="application/vnd.openxmlformats-officedocument.presentationml.notesSlide+xml"/>
  <Override PartName="/ppt/notesSlides/notesSlide2.xml" ContentType="application/vnd.openxmlformats-officedocument.presentationml.notesSlide+xml"/>
  <Override PartName="/ppt/notesSlides/notesSlide107.xml" ContentType="application/vnd.openxmlformats-officedocument.presentationml.notesSlide+xml"/>
  <Override PartName="/ppt/notesSlides/notesSlide22.xml" ContentType="application/vnd.openxmlformats-officedocument.presentationml.notesSlide+xml"/>
  <Override PartName="/ppt/notesSlides/notesSlide41.xml" ContentType="application/vnd.openxmlformats-officedocument.presentationml.notesSlide+xml"/>
  <Override PartName="/ppt/notesSlides/notesSlide98.xml" ContentType="application/vnd.openxmlformats-officedocument.presentationml.notesSlide+xml"/>
  <Override PartName="/ppt/notesSlides/notesSlide49.xml" ContentType="application/vnd.openxmlformats-officedocument.presentationml.notesSlide+xml"/>
  <Override PartName="/ppt/notesSlides/notesSlide79.xml" ContentType="application/vnd.openxmlformats-officedocument.presentationml.notesSlide+xml"/>
  <Override PartName="/ppt/notesSlides/notesSlide50.xml" ContentType="application/vnd.openxmlformats-officedocument.presentationml.notesSlide+xml"/>
  <Override PartName="/ppt/notesSlides/notesSlide42.xml" ContentType="application/vnd.openxmlformats-officedocument.presentationml.notesSlide+xml"/>
  <Override PartName="/ppt/notesSlides/notesSlide67.xml" ContentType="application/vnd.openxmlformats-officedocument.presentationml.notesSlide+xml"/>
  <Override PartName="/ppt/notesSlides/notesSlide26.xml" ContentType="application/vnd.openxmlformats-officedocument.presentationml.notesSlide+xml"/>
  <Override PartName="/ppt/notesSlides/notesSlide11.xml" ContentType="application/vnd.openxmlformats-officedocument.presentationml.notesSlide+xml"/>
  <Override PartName="/ppt/notesSlides/notesSlide23.xml" ContentType="application/vnd.openxmlformats-officedocument.presentationml.notesSlide+xml"/>
  <Override PartName="/ppt/notesSlides/notesSlide88.xml" ContentType="application/vnd.openxmlformats-officedocument.presentationml.notesSlide+xml"/>
  <Override PartName="/ppt/notesSlides/notesSlide103.xml" ContentType="application/vnd.openxmlformats-officedocument.presentationml.notesSlide+xml"/>
  <Override PartName="/ppt/notesSlides/notesSlide76.xml" ContentType="application/vnd.openxmlformats-officedocument.presentationml.notesSlide+xml"/>
  <Override PartName="/ppt/notesSlides/notesSlide81.xml" ContentType="application/vnd.openxmlformats-officedocument.presentationml.notesSlide+xml"/>
  <Override PartName="/ppt/notesSlides/notesSlide95.xml" ContentType="application/vnd.openxmlformats-officedocument.presentationml.notesSlide+xml"/>
  <Override PartName="/ppt/notesSlides/notesSlide18.xml" ContentType="application/vnd.openxmlformats-officedocument.presentationml.notesSlide+xml"/>
  <Override PartName="/ppt/notesSlides/notesSlide68.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notesSlides/notesSlide24.xml" ContentType="application/vnd.openxmlformats-officedocument.presentationml.notesSlide+xml"/>
  <Override PartName="/ppt/notesSlides/notesSlide92.xml" ContentType="application/vnd.openxmlformats-officedocument.presentationml.notesSlide+xml"/>
  <Override PartName="/ppt/notesSlides/notesSlide25.xml" ContentType="application/vnd.openxmlformats-officedocument.presentationml.notesSlide+xml"/>
  <Override PartName="/ppt/notesSlides/notesSlide106.xml" ContentType="application/vnd.openxmlformats-officedocument.presentationml.notesSlide+xml"/>
  <Override PartName="/ppt/notesSlides/notesSlide37.xml" ContentType="application/vnd.openxmlformats-officedocument.presentationml.notesSlide+xml"/>
  <Override PartName="/ppt/notesSlides/notesSlide83.xml" ContentType="application/vnd.openxmlformats-officedocument.presentationml.notesSlide+xml"/>
  <Override PartName="/ppt/notesSlides/notesSlide31.xml" ContentType="application/vnd.openxmlformats-officedocument.presentationml.notesSlide+xml"/>
  <Override PartName="/ppt/notesSlides/notesSlide61.xml" ContentType="application/vnd.openxmlformats-officedocument.presentationml.notesSlide+xml"/>
  <Override PartName="/ppt/notesSlides/notesSlide75.xml" ContentType="application/vnd.openxmlformats-officedocument.presentationml.notesSlide+xml"/>
  <Override PartName="/ppt/notesSlides/notesSlide16.xml" ContentType="application/vnd.openxmlformats-officedocument.presentationml.notesSlide+xml"/>
  <Override PartName="/ppt/notesSlides/notesSlide82.xml" ContentType="application/vnd.openxmlformats-officedocument.presentationml.notesSlide+xml"/>
  <Override PartName="/ppt/notesSlides/notesSlide28.xml" ContentType="application/vnd.openxmlformats-officedocument.presentationml.notesSlide+xml"/>
  <Override PartName="/ppt/notesSlides/notesSlide45.xml" ContentType="application/vnd.openxmlformats-officedocument.presentationml.notesSlide+xml"/>
  <Override PartName="/ppt/notesSlides/notesSlide89.xml" ContentType="application/vnd.openxmlformats-officedocument.presentationml.notesSlide+xml"/>
  <Override PartName="/ppt/notesSlides/notesSlide55.xml" ContentType="application/vnd.openxmlformats-officedocument.presentationml.notesSlide+xml"/>
  <Override PartName="/ppt/notesSlides/notesSlide57.xml" ContentType="application/vnd.openxmlformats-officedocument.presentationml.notesSlide+xml"/>
  <Override PartName="/ppt/notesSlides/notesSlide60.xml" ContentType="application/vnd.openxmlformats-officedocument.presentationml.notesSlide+xml"/>
  <Override PartName="/ppt/notesSlides/notesSlide100.xml" ContentType="application/vnd.openxmlformats-officedocument.presentationml.notesSlide+xml"/>
  <Override PartName="/ppt/notesSlides/notesSlide19.xml" ContentType="application/vnd.openxmlformats-officedocument.presentationml.notesSlide+xml"/>
  <Override PartName="/ppt/notesSlides/notesSlide73.xml" ContentType="application/vnd.openxmlformats-officedocument.presentationml.notesSlide+xml"/>
  <Override PartName="/ppt/notesSlides/notesSlide84.xml" ContentType="application/vnd.openxmlformats-officedocument.presentationml.notesSlide+xml"/>
  <Override PartName="/ppt/notesSlides/notesSlide70.xml" ContentType="application/vnd.openxmlformats-officedocument.presentationml.notesSlide+xml"/>
  <Override PartName="/ppt/notesSlides/notesSlide74.xml" ContentType="application/vnd.openxmlformats-officedocument.presentationml.notesSlide+xml"/>
  <Override PartName="/ppt/notesSlides/notesSlide36.xml" ContentType="application/vnd.openxmlformats-officedocument.presentationml.notesSlide+xml"/>
  <Override PartName="/ppt/notesSlides/notesSlide93.xml" ContentType="application/vnd.openxmlformats-officedocument.presentationml.notesSlide+xml"/>
  <Override PartName="/ppt/notesSlides/notesSlide4.xml" ContentType="application/vnd.openxmlformats-officedocument.presentationml.notesSlide+xml"/>
  <Override PartName="/ppt/notesSlides/notesSlide97.xml" ContentType="application/vnd.openxmlformats-officedocument.presentationml.notesSlide+xml"/>
  <Override PartName="/ppt/notesSlides/notesSlide5.xml" ContentType="application/vnd.openxmlformats-officedocument.presentationml.notesSlide+xml"/>
  <Override PartName="/ppt/notesSlides/notesSlide86.xml" ContentType="application/vnd.openxmlformats-officedocument.presentationml.notesSlide+xml"/>
  <Override PartName="/ppt/notesSlides/notesSlide99.xml" ContentType="application/vnd.openxmlformats-officedocument.presentationml.notesSlide+xml"/>
  <Override PartName="/ppt/notesSlides/notesSlide90.xml" ContentType="application/vnd.openxmlformats-officedocument.presentationml.notesSlide+xml"/>
  <Override PartName="/ppt/notesSlides/notesSlide104.xml" ContentType="application/vnd.openxmlformats-officedocument.presentationml.notesSlide+xml"/>
  <Override PartName="/ppt/notesSlides/notesSlide54.xml" ContentType="application/vnd.openxmlformats-officedocument.presentationml.notesSlide+xml"/>
  <Override PartName="/ppt/notesSlides/notesSlide7.xml" ContentType="application/vnd.openxmlformats-officedocument.presentationml.notesSlide+xml"/>
  <Override PartName="/ppt/notesSlides/notesSlide35.xml" ContentType="application/vnd.openxmlformats-officedocument.presentationml.notesSlide+xml"/>
  <Override PartName="/ppt/notesSlides/notesSlide77.xml" ContentType="application/vnd.openxmlformats-officedocument.presentationml.notesSlide+xml"/>
  <Override PartName="/ppt/notesSlides/notesSlide101.xml" ContentType="application/vnd.openxmlformats-officedocument.presentationml.notesSlide+xml"/>
  <Override PartName="/ppt/notesSlides/notesSlide13.xml" ContentType="application/vnd.openxmlformats-officedocument.presentationml.notesSlide+xml"/>
  <Override PartName="/ppt/notesSlides/notesSlide87.xml" ContentType="application/vnd.openxmlformats-officedocument.presentationml.notesSlide+xml"/>
  <Override PartName="/ppt/notesSlides/notesSlide27.xml" ContentType="application/vnd.openxmlformats-officedocument.presentationml.notesSlide+xml"/>
  <Override PartName="/ppt/notesSlides/notesSlide12.xml" ContentType="application/vnd.openxmlformats-officedocument.presentationml.notesSlide+xml"/>
  <Override PartName="/ppt/notesSlides/notesSlide53.xml" ContentType="application/vnd.openxmlformats-officedocument.presentationml.notesSlide+xml"/>
  <Override PartName="/ppt/notesSlides/notesSlide1.xml" ContentType="application/vnd.openxmlformats-officedocument.presentationml.notesSlide+xml"/>
  <Override PartName="/ppt/notesSlides/notesSlide15.xml" ContentType="application/vnd.openxmlformats-officedocument.presentationml.notesSlide+xml"/>
  <Override PartName="/ppt/notesSlides/notesSlide94.xml" ContentType="application/vnd.openxmlformats-officedocument.presentationml.notesSlide+xml"/>
  <Override PartName="/ppt/notesSlides/notesSlide40.xml" ContentType="application/vnd.openxmlformats-officedocument.presentationml.notesSlide+xml"/>
  <Override PartName="/ppt/notesSlides/notesSlide29.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102.xml" ContentType="application/vnd.openxmlformats-officedocument.presentationml.notesSlide+xml"/>
  <Override PartName="/ppt/notesSlides/notesSlide56.xml" ContentType="application/vnd.openxmlformats-officedocument.presentationml.notesSlide+xml"/>
  <Override PartName="/ppt/notesSlides/notesSlide80.xml" ContentType="application/vnd.openxmlformats-officedocument.presentationml.notesSlide+xml"/>
  <Override PartName="/ppt/notesSlides/notesSlide78.xml" ContentType="application/vnd.openxmlformats-officedocument.presentationml.notesSlide+xml"/>
  <Override PartName="/ppt/notesSlides/notesSlide69.xml" ContentType="application/vnd.openxmlformats-officedocument.presentationml.notesSlide+xml"/>
  <Override PartName="/ppt/notesSlides/notesSlide20.xml" ContentType="application/vnd.openxmlformats-officedocument.presentationml.notesSlide+xml"/>
  <Override PartName="/ppt/notesSlides/notesSlide65.xml" ContentType="application/vnd.openxmlformats-officedocument.presentationml.notesSlide+xml"/>
  <Override PartName="/ppt/notesSlides/notesSlide62.xml" ContentType="application/vnd.openxmlformats-officedocument.presentationml.notesSlide+xml"/>
  <Override PartName="/ppt/notesSlides/notesSlide17.xml" ContentType="application/vnd.openxmlformats-officedocument.presentationml.notesSlide+xml"/>
  <Override PartName="/ppt/notesSlides/notesSlide47.xml" ContentType="application/vnd.openxmlformats-officedocument.presentationml.notesSlide+xml"/>
  <Override PartName="/ppt/notesSlides/notesSlide14.xml" ContentType="application/vnd.openxmlformats-officedocument.presentationml.notesSlide+xml"/>
  <Override PartName="/ppt/notesSlides/notesSlide96.xml" ContentType="application/vnd.openxmlformats-officedocument.presentationml.notesSlide+xml"/>
  <Override PartName="/ppt/notesSlides/notesSlide59.xml" ContentType="application/vnd.openxmlformats-officedocument.presentationml.notesSlide+xml"/>
  <Override PartName="/ppt/notesSlides/notesSlide32.xml" ContentType="application/vnd.openxmlformats-officedocument.presentationml.notesSlide+xml"/>
  <Override PartName="/ppt/notesSlides/notesSlide58.xml" ContentType="application/vnd.openxmlformats-officedocument.presentationml.notesSlide+xml"/>
  <Override PartName="/ppt/notesSlides/notesSlide63.xml" ContentType="application/vnd.openxmlformats-officedocument.presentationml.notesSlide+xml"/>
  <Override PartName="/ppt/notesSlides/notesSlide52.xml" ContentType="application/vnd.openxmlformats-officedocument.presentationml.notesSlide+xml"/>
  <Override PartName="/ppt/notesSlides/notesSlide3.xml" ContentType="application/vnd.openxmlformats-officedocument.presentationml.notesSlide+xml"/>
  <Override PartName="/ppt/notesSlides/notesSlide91.xml" ContentType="application/vnd.openxmlformats-officedocument.presentationml.notesSlide+xml"/>
  <Override PartName="/ppt/notesSlides/notesSlide6.xml" ContentType="application/vnd.openxmlformats-officedocument.presentationml.notesSlide+xml"/>
  <Override PartName="/ppt/notesSlides/notesSlide38.xml" ContentType="application/vnd.openxmlformats-officedocument.presentationml.notesSlide+xml"/>
  <Override PartName="/ppt/notesSlides/notesSlide8.xml" ContentType="application/vnd.openxmlformats-officedocument.presentationml.notesSlide+xml"/>
  <Override PartName="/ppt/notesSlides/notesSlide71.xml" ContentType="application/vnd.openxmlformats-officedocument.presentationml.notesSlide+xml"/>
  <Override PartName="/ppt/notesSlides/notesSlide66.xml" ContentType="application/vnd.openxmlformats-officedocument.presentationml.notesSlide+xml"/>
  <Override PartName="/ppt/notesSlides/notesSlide44.xml" ContentType="application/vnd.openxmlformats-officedocument.presentationml.notesSlide+xml"/>
  <Override PartName="/ppt/notesSlides/notesSlide30.xml" ContentType="application/vnd.openxmlformats-officedocument.presentationml.notesSlide+xml"/>
  <Override PartName="/ppt/notesSlides/notesSlide34.xml" ContentType="application/vnd.openxmlformats-officedocument.presentationml.notesSlide+xml"/>
  <Override PartName="/ppt/notesSlides/notesSlide105.xml" ContentType="application/vnd.openxmlformats-officedocument.presentationml.notesSlide+xml"/>
  <Override PartName="/ppt/notesSlides/notesSlide21.xml" ContentType="application/vnd.openxmlformats-officedocument.presentationml.notesSlide+xml"/>
  <Override PartName="/ppt/notesSlides/notesSlide51.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slideMaster1.xml" ContentType="application/vnd.openxmlformats-officedocument.presentationml.slideMaster+xml"/>
  <Override PartName="/ppt/slides/slide70.xml" ContentType="application/vnd.openxmlformats-officedocument.presentationml.slide+xml"/>
  <Override PartName="/ppt/slides/slide47.xml" ContentType="application/vnd.openxmlformats-officedocument.presentationml.slide+xml"/>
  <Override PartName="/ppt/slides/slide94.xml" ContentType="application/vnd.openxmlformats-officedocument.presentationml.slide+xml"/>
  <Override PartName="/ppt/slides/slide77.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90.xml" ContentType="application/vnd.openxmlformats-officedocument.presentationml.slide+xml"/>
  <Override PartName="/ppt/slides/slide56.xml" ContentType="application/vnd.openxmlformats-officedocument.presentationml.slide+xml"/>
  <Override PartName="/ppt/slides/slide97.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1.xml" ContentType="application/vnd.openxmlformats-officedocument.presentationml.slide+xml"/>
  <Override PartName="/ppt/slides/slide42.xml" ContentType="application/vnd.openxmlformats-officedocument.presentationml.slide+xml"/>
  <Override PartName="/ppt/slides/slide53.xml" ContentType="application/vnd.openxmlformats-officedocument.presentationml.slide+xml"/>
  <Override PartName="/ppt/slides/slide44.xml" ContentType="application/vnd.openxmlformats-officedocument.presentationml.slide+xml"/>
  <Override PartName="/ppt/slides/slide72.xml" ContentType="application/vnd.openxmlformats-officedocument.presentationml.slide+xml"/>
  <Override PartName="/ppt/slides/slide39.xml" ContentType="application/vnd.openxmlformats-officedocument.presentationml.slide+xml"/>
  <Override PartName="/ppt/slides/slide105.xml" ContentType="application/vnd.openxmlformats-officedocument.presentationml.slide+xml"/>
  <Override PartName="/ppt/slides/slide9.xml" ContentType="application/vnd.openxmlformats-officedocument.presentationml.slide+xml"/>
  <Override PartName="/ppt/slides/slide102.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73.xml" ContentType="application/vnd.openxmlformats-officedocument.presentationml.slide+xml"/>
  <Override PartName="/ppt/slides/slide28.xml" ContentType="application/vnd.openxmlformats-officedocument.presentationml.slide+xml"/>
  <Override PartName="/ppt/slides/slide14.xml" ContentType="application/vnd.openxmlformats-officedocument.presentationml.slide+xml"/>
  <Override PartName="/ppt/slides/slide52.xml" ContentType="application/vnd.openxmlformats-officedocument.presentationml.slide+xml"/>
  <Override PartName="/ppt/slides/slide22.xml" ContentType="application/vnd.openxmlformats-officedocument.presentationml.slide+xml"/>
  <Override PartName="/ppt/slides/slide62.xml" ContentType="application/vnd.openxmlformats-officedocument.presentationml.slide+xml"/>
  <Override PartName="/ppt/slides/slide91.xml" ContentType="application/vnd.openxmlformats-officedocument.presentationml.slide+xml"/>
  <Override PartName="/ppt/slides/slide95.xml" ContentType="application/vnd.openxmlformats-officedocument.presentationml.slide+xml"/>
  <Override PartName="/ppt/slides/slide65.xml" ContentType="application/vnd.openxmlformats-officedocument.presentationml.slide+xml"/>
  <Override PartName="/ppt/slides/slide69.xml" ContentType="application/vnd.openxmlformats-officedocument.presentationml.slide+xml"/>
  <Override PartName="/ppt/slides/slide25.xml" ContentType="application/vnd.openxmlformats-officedocument.presentationml.slide+xml"/>
  <Override PartName="/ppt/slides/slide17.xml" ContentType="application/vnd.openxmlformats-officedocument.presentationml.slide+xml"/>
  <Override PartName="/ppt/slides/slide93.xml" ContentType="application/vnd.openxmlformats-officedocument.presentationml.slide+xml"/>
  <Override PartName="/ppt/slides/slide106.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81.xml" ContentType="application/vnd.openxmlformats-officedocument.presentationml.slide+xml"/>
  <Override PartName="/ppt/slides/slide88.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20.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64.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15.xml" ContentType="application/vnd.openxmlformats-officedocument.presentationml.slide+xml"/>
  <Override PartName="/ppt/slides/slide107.xml" ContentType="application/vnd.openxmlformats-officedocument.presentationml.slide+xml"/>
  <Override PartName="/ppt/slides/slide59.xml" ContentType="application/vnd.openxmlformats-officedocument.presentationml.slide+xml"/>
  <Override PartName="/ppt/slides/slide76.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55.xml" ContentType="application/vnd.openxmlformats-officedocument.presentationml.slide+xml"/>
  <Override PartName="/ppt/slides/slide63.xml" ContentType="application/vnd.openxmlformats-officedocument.presentationml.slide+xml"/>
  <Override PartName="/ppt/slides/slide37.xml" ContentType="application/vnd.openxmlformats-officedocument.presentationml.slide+xml"/>
  <Override PartName="/ppt/slides/slide92.xml" ContentType="application/vnd.openxmlformats-officedocument.presentationml.slide+xml"/>
  <Override PartName="/ppt/slides/slide103.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36.xml" ContentType="application/vnd.openxmlformats-officedocument.presentationml.slide+xml"/>
  <Override PartName="/ppt/slides/slide96.xml" ContentType="application/vnd.openxmlformats-officedocument.presentationml.slide+xml"/>
  <Override PartName="/ppt/slides/slide24.xml" ContentType="application/vnd.openxmlformats-officedocument.presentationml.slide+xml"/>
  <Override PartName="/ppt/slides/slide104.xml" ContentType="application/vnd.openxmlformats-officedocument.presentationml.slide+xml"/>
  <Override PartName="/ppt/slides/slide68.xml" ContentType="application/vnd.openxmlformats-officedocument.presentationml.slide+xml"/>
  <Override PartName="/ppt/slides/slide85.xml" ContentType="application/vnd.openxmlformats-officedocument.presentationml.slide+xml"/>
  <Override PartName="/ppt/slides/slide40.xml" ContentType="application/vnd.openxmlformats-officedocument.presentationml.slide+xml"/>
  <Override PartName="/ppt/slides/slide1.xml" ContentType="application/vnd.openxmlformats-officedocument.presentationml.slide+xml"/>
  <Override PartName="/ppt/slides/slide78.xml" ContentType="application/vnd.openxmlformats-officedocument.presentationml.slide+xml"/>
  <Override PartName="/ppt/slides/slide46.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98.xml" ContentType="application/vnd.openxmlformats-officedocument.presentationml.slide+xml"/>
  <Override PartName="/ppt/slides/slide18.xml" ContentType="application/vnd.openxmlformats-officedocument.presentationml.slide+xml"/>
  <Override PartName="/ppt/slides/slide79.xml" ContentType="application/vnd.openxmlformats-officedocument.presentationml.slide+xml"/>
  <Override PartName="/ppt/slides/slide58.xml" ContentType="application/vnd.openxmlformats-officedocument.presentationml.slide+xml"/>
  <Override PartName="/ppt/slides/slide89.xml" ContentType="application/vnd.openxmlformats-officedocument.presentationml.slide+xml"/>
  <Override PartName="/ppt/slides/slide30.xml" ContentType="application/vnd.openxmlformats-officedocument.presentationml.slide+xml"/>
  <Override PartName="/ppt/slides/slide49.xml" ContentType="application/vnd.openxmlformats-officedocument.presentationml.slide+xml"/>
  <Override PartName="/ppt/slides/slide4.xml" ContentType="application/vnd.openxmlformats-officedocument.presentationml.slide+xml"/>
  <Override PartName="/ppt/slides/slide75.xml" ContentType="application/vnd.openxmlformats-officedocument.presentationml.slide+xml"/>
  <Override PartName="/ppt/slides/slide16.xml" ContentType="application/vnd.openxmlformats-officedocument.presentationml.slide+xml"/>
  <Override PartName="/ppt/slides/slide21.xml" ContentType="application/vnd.openxmlformats-officedocument.presentationml.slide+xml"/>
  <Override PartName="/ppt/slides/slide48.xml" ContentType="application/vnd.openxmlformats-officedocument.presentationml.slide+xml"/>
  <Override PartName="/ppt/slides/slide2.xml" ContentType="application/vnd.openxmlformats-officedocument.presentationml.slide+xml"/>
  <Override PartName="/ppt/slides/slide26.xml" ContentType="application/vnd.openxmlformats-officedocument.presentationml.slide+xml"/>
  <Override PartName="/ppt/slides/slide67.xml" ContentType="application/vnd.openxmlformats-officedocument.presentationml.slide+xml"/>
  <Override PartName="/ppt/slides/slide3.xml" ContentType="application/vnd.openxmlformats-officedocument.presentationml.slide+xml"/>
  <Override PartName="/ppt/slides/slide54.xml" ContentType="application/vnd.openxmlformats-officedocument.presentationml.slide+xml"/>
  <Override PartName="/ppt/slides/slide87.xml" ContentType="application/vnd.openxmlformats-officedocument.presentationml.slide+xml"/>
  <Override PartName="/ppt/slides/slide23.xml" ContentType="application/vnd.openxmlformats-officedocument.presentationml.slide+xml"/>
  <Override PartName="/ppt/slides/slide86.xml" ContentType="application/vnd.openxmlformats-officedocument.presentationml.slide+xml"/>
  <Override PartName="/ppt/slides/slide60.xml" ContentType="application/vnd.openxmlformats-officedocument.presentationml.slide+xml"/>
  <Override PartName="/ppt/slides/slide51.xml" ContentType="application/vnd.openxmlformats-officedocument.presentationml.slide+xml"/>
  <Override PartName="/ppt/slides/slide57.xml" ContentType="application/vnd.openxmlformats-officedocument.presentationml.slide+xml"/>
  <Override PartName="/ppt/slides/slide43.xml" ContentType="application/vnd.openxmlformats-officedocument.presentationml.slide+xml"/>
  <Override PartName="/ppt/slides/slide38.xml" ContentType="application/vnd.openxmlformats-officedocument.presentationml.slide+xml"/>
  <Override PartName="/ppt/slides/slide84.xml" ContentType="application/vnd.openxmlformats-officedocument.presentationml.slide+xml"/>
  <Override PartName="/ppt/slides/slide99.xml" ContentType="application/vnd.openxmlformats-officedocument.presentationml.slide+xml"/>
  <Override PartName="/ppt/slides/slide101.xml" ContentType="application/vnd.openxmlformats-officedocument.presentationml.slide+xml"/>
  <Override PartName="/ppt/slides/slide7.xml" ContentType="application/vnd.openxmlformats-officedocument.presentationml.slide+xml"/>
  <Override PartName="/ppt/slides/slide19.xml" ContentType="application/vnd.openxmlformats-officedocument.presentationml.slide+xml"/>
  <Override PartName="/ppt/slides/slide100.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41.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mc:PreserveAttributes="mv:*" mc:Ignorable="mv">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Lst>
  <p:sldSz cy="51435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Target="slides/slide34.xml" Type="http://schemas.openxmlformats.org/officeDocument/2006/relationships/slide" Id="rId39"/><Relationship Target="slides/slide33.xml" Type="http://schemas.openxmlformats.org/officeDocument/2006/relationships/slide" Id="rId38"/><Relationship Target="slides/slide32.xml" Type="http://schemas.openxmlformats.org/officeDocument/2006/relationships/slide" Id="rId37"/><Relationship Target="slides/slide31.xml" Type="http://schemas.openxmlformats.org/officeDocument/2006/relationships/slide" Id="rId36"/><Relationship Target="slides/slide25.xml" Type="http://schemas.openxmlformats.org/officeDocument/2006/relationships/slide" Id="rId30"/><Relationship Target="slides/slide26.xml" Type="http://schemas.openxmlformats.org/officeDocument/2006/relationships/slide" Id="rId31"/><Relationship Target="slides/slide29.xml" Type="http://schemas.openxmlformats.org/officeDocument/2006/relationships/slide" Id="rId34"/><Relationship Target="slides/slide30.xml" Type="http://schemas.openxmlformats.org/officeDocument/2006/relationships/slide" Id="rId35"/><Relationship Target="slides/slide27.xml" Type="http://schemas.openxmlformats.org/officeDocument/2006/relationships/slide" Id="rId32"/><Relationship Target="slides/slide28.xml" Type="http://schemas.openxmlformats.org/officeDocument/2006/relationships/slide" Id="rId33"/><Relationship Target="slides/slide43.xml" Type="http://schemas.openxmlformats.org/officeDocument/2006/relationships/slide" Id="rId48"/><Relationship Target="slides/slide42.xml" Type="http://schemas.openxmlformats.org/officeDocument/2006/relationships/slide" Id="rId47"/><Relationship Target="slides/slide44.xml" Type="http://schemas.openxmlformats.org/officeDocument/2006/relationships/slide" Id="rId49"/><Relationship Target="presProps.xml" Type="http://schemas.openxmlformats.org/officeDocument/2006/relationships/presProps" Id="rId2"/><Relationship Target="slides/slide35.xml" Type="http://schemas.openxmlformats.org/officeDocument/2006/relationships/slide" Id="rId40"/><Relationship Target="theme/theme3.xml" Type="http://schemas.openxmlformats.org/officeDocument/2006/relationships/theme" Id="rId1"/><Relationship Target="slides/slide36.xml" Type="http://schemas.openxmlformats.org/officeDocument/2006/relationships/slide" Id="rId41"/><Relationship Target="slideMasters/slideMaster1.xml" Type="http://schemas.openxmlformats.org/officeDocument/2006/relationships/slideMaster" Id="rId4"/><Relationship Target="slides/slide37.xml" Type="http://schemas.openxmlformats.org/officeDocument/2006/relationships/slide" Id="rId42"/><Relationship Target="tableStyles.xml" Type="http://schemas.openxmlformats.org/officeDocument/2006/relationships/tableStyles" Id="rId3"/><Relationship Target="slides/slide38.xml" Type="http://schemas.openxmlformats.org/officeDocument/2006/relationships/slide" Id="rId43"/><Relationship Target="slides/slide39.xml" Type="http://schemas.openxmlformats.org/officeDocument/2006/relationships/slide" Id="rId44"/><Relationship Target="slides/slide40.xml" Type="http://schemas.openxmlformats.org/officeDocument/2006/relationships/slide" Id="rId45"/><Relationship Target="slides/slide41.xml" Type="http://schemas.openxmlformats.org/officeDocument/2006/relationships/slide" Id="rId46"/><Relationship Target="slides/slide4.xml" Type="http://schemas.openxmlformats.org/officeDocument/2006/relationships/slide" Id="rId9"/><Relationship Target="slides/slide1.xml" Type="http://schemas.openxmlformats.org/officeDocument/2006/relationships/slide" Id="rId6"/><Relationship Target="notesMasters/notesMaster1.xml" Type="http://schemas.openxmlformats.org/officeDocument/2006/relationships/notesMaster" Id="rId5"/><Relationship Target="slides/slide3.xml" Type="http://schemas.openxmlformats.org/officeDocument/2006/relationships/slide" Id="rId8"/><Relationship Target="slides/slide2.xml" Type="http://schemas.openxmlformats.org/officeDocument/2006/relationships/slide" Id="rId7"/><Relationship Target="slides/slide93.xml" Type="http://schemas.openxmlformats.org/officeDocument/2006/relationships/slide" Id="rId98"/><Relationship Target="slides/slide94.xml" Type="http://schemas.openxmlformats.org/officeDocument/2006/relationships/slide" Id="rId99"/><Relationship Target="slides/slide89.xml" Type="http://schemas.openxmlformats.org/officeDocument/2006/relationships/slide" Id="rId94"/><Relationship Target="slides/slide90.xml" Type="http://schemas.openxmlformats.org/officeDocument/2006/relationships/slide" Id="rId95"/><Relationship Target="slides/slide91.xml" Type="http://schemas.openxmlformats.org/officeDocument/2006/relationships/slide" Id="rId96"/><Relationship Target="slides/slide92.xml" Type="http://schemas.openxmlformats.org/officeDocument/2006/relationships/slide" Id="rId97"/><Relationship Target="slides/slide85.xml" Type="http://schemas.openxmlformats.org/officeDocument/2006/relationships/slide" Id="rId90"/><Relationship Target="slides/slide86.xml" Type="http://schemas.openxmlformats.org/officeDocument/2006/relationships/slide" Id="rId91"/><Relationship Target="slides/slide14.xml" Type="http://schemas.openxmlformats.org/officeDocument/2006/relationships/slide" Id="rId19"/><Relationship Target="slides/slide87.xml" Type="http://schemas.openxmlformats.org/officeDocument/2006/relationships/slide" Id="rId92"/><Relationship Target="slides/slide13.xml" Type="http://schemas.openxmlformats.org/officeDocument/2006/relationships/slide" Id="rId18"/><Relationship Target="slides/slide88.xml" Type="http://schemas.openxmlformats.org/officeDocument/2006/relationships/slide" Id="rId93"/><Relationship Target="slides/slide12.xml" Type="http://schemas.openxmlformats.org/officeDocument/2006/relationships/slide" Id="rId17"/><Relationship Target="slides/slide11.xml" Type="http://schemas.openxmlformats.org/officeDocument/2006/relationships/slide" Id="rId16"/><Relationship Target="slides/slide10.xml" Type="http://schemas.openxmlformats.org/officeDocument/2006/relationships/slide" Id="rId15"/><Relationship Target="slides/slide9.xml" Type="http://schemas.openxmlformats.org/officeDocument/2006/relationships/slide" Id="rId14"/><Relationship Target="slides/slide7.xml" Type="http://schemas.openxmlformats.org/officeDocument/2006/relationships/slide" Id="rId12"/><Relationship Target="slides/slide8.xml" Type="http://schemas.openxmlformats.org/officeDocument/2006/relationships/slide" Id="rId13"/><Relationship Target="slides/slide5.xml" Type="http://schemas.openxmlformats.org/officeDocument/2006/relationships/slide" Id="rId10"/><Relationship Target="slides/slide6.xml" Type="http://schemas.openxmlformats.org/officeDocument/2006/relationships/slide" Id="rId11"/><Relationship Target="slides/slide24.xml" Type="http://schemas.openxmlformats.org/officeDocument/2006/relationships/slide" Id="rId29"/><Relationship Target="slides/slide21.xml" Type="http://schemas.openxmlformats.org/officeDocument/2006/relationships/slide" Id="rId26"/><Relationship Target="slides/slide20.xml" Type="http://schemas.openxmlformats.org/officeDocument/2006/relationships/slide" Id="rId25"/><Relationship Target="slides/slide23.xml" Type="http://schemas.openxmlformats.org/officeDocument/2006/relationships/slide" Id="rId28"/><Relationship Target="slides/slide22.xml" Type="http://schemas.openxmlformats.org/officeDocument/2006/relationships/slide" Id="rId27"/><Relationship Target="slides/slide16.xml" Type="http://schemas.openxmlformats.org/officeDocument/2006/relationships/slide" Id="rId21"/><Relationship Target="slides/slide17.xml" Type="http://schemas.openxmlformats.org/officeDocument/2006/relationships/slide" Id="rId22"/><Relationship Target="slides/slide18.xml" Type="http://schemas.openxmlformats.org/officeDocument/2006/relationships/slide" Id="rId23"/><Relationship Target="slides/slide19.xml" Type="http://schemas.openxmlformats.org/officeDocument/2006/relationships/slide" Id="rId24"/><Relationship Target="slides/slide15.xml" Type="http://schemas.openxmlformats.org/officeDocument/2006/relationships/slide" Id="rId20"/><Relationship Target="slides/slide66.xml" Type="http://schemas.openxmlformats.org/officeDocument/2006/relationships/slide" Id="rId71"/><Relationship Target="slides/slide65.xml" Type="http://schemas.openxmlformats.org/officeDocument/2006/relationships/slide" Id="rId70"/><Relationship Target="slides/slide70.xml" Type="http://schemas.openxmlformats.org/officeDocument/2006/relationships/slide" Id="rId75"/><Relationship Target="slides/slide69.xml" Type="http://schemas.openxmlformats.org/officeDocument/2006/relationships/slide" Id="rId74"/><Relationship Target="slides/slide68.xml" Type="http://schemas.openxmlformats.org/officeDocument/2006/relationships/slide" Id="rId73"/><Relationship Target="slides/slide67.xml" Type="http://schemas.openxmlformats.org/officeDocument/2006/relationships/slide" Id="rId72"/><Relationship Target="slides/slide74.xml" Type="http://schemas.openxmlformats.org/officeDocument/2006/relationships/slide" Id="rId79"/><Relationship Target="slides/slide73.xml" Type="http://schemas.openxmlformats.org/officeDocument/2006/relationships/slide" Id="rId78"/><Relationship Target="slides/slide72.xml" Type="http://schemas.openxmlformats.org/officeDocument/2006/relationships/slide" Id="rId77"/><Relationship Target="slides/slide71.xml" Type="http://schemas.openxmlformats.org/officeDocument/2006/relationships/slide" Id="rId76"/><Relationship Target="slides/slide104.xml" Type="http://schemas.openxmlformats.org/officeDocument/2006/relationships/slide" Id="rId109"/><Relationship Target="slides/slide103.xml" Type="http://schemas.openxmlformats.org/officeDocument/2006/relationships/slide" Id="rId108"/><Relationship Target="slides/slide100.xml" Type="http://schemas.openxmlformats.org/officeDocument/2006/relationships/slide" Id="rId105"/><Relationship Target="slides/slide99.xml" Type="http://schemas.openxmlformats.org/officeDocument/2006/relationships/slide" Id="rId104"/><Relationship Target="slides/slide102.xml" Type="http://schemas.openxmlformats.org/officeDocument/2006/relationships/slide" Id="rId107"/><Relationship Target="slides/slide101.xml" Type="http://schemas.openxmlformats.org/officeDocument/2006/relationships/slide" Id="rId106"/><Relationship Target="slides/slide96.xml" Type="http://schemas.openxmlformats.org/officeDocument/2006/relationships/slide" Id="rId101"/><Relationship Target="slides/slide95.xml" Type="http://schemas.openxmlformats.org/officeDocument/2006/relationships/slide" Id="rId100"/><Relationship Target="slides/slide98.xml" Type="http://schemas.openxmlformats.org/officeDocument/2006/relationships/slide" Id="rId103"/><Relationship Target="slides/slide97.xml" Type="http://schemas.openxmlformats.org/officeDocument/2006/relationships/slide" Id="rId102"/><Relationship Target="slides/slide75.xml" Type="http://schemas.openxmlformats.org/officeDocument/2006/relationships/slide" Id="rId80"/><Relationship Target="slides/slide77.xml" Type="http://schemas.openxmlformats.org/officeDocument/2006/relationships/slide" Id="rId82"/><Relationship Target="slides/slide76.xml" Type="http://schemas.openxmlformats.org/officeDocument/2006/relationships/slide" Id="rId81"/><Relationship Target="slides/slide79.xml" Type="http://schemas.openxmlformats.org/officeDocument/2006/relationships/slide" Id="rId84"/><Relationship Target="slides/slide78.xml" Type="http://schemas.openxmlformats.org/officeDocument/2006/relationships/slide" Id="rId83"/><Relationship Target="slides/slide81.xml" Type="http://schemas.openxmlformats.org/officeDocument/2006/relationships/slide" Id="rId86"/><Relationship Target="slides/slide80.xml" Type="http://schemas.openxmlformats.org/officeDocument/2006/relationships/slide" Id="rId85"/><Relationship Target="slides/slide83.xml" Type="http://schemas.openxmlformats.org/officeDocument/2006/relationships/slide" Id="rId88"/><Relationship Target="slides/slide82.xml" Type="http://schemas.openxmlformats.org/officeDocument/2006/relationships/slide" Id="rId87"/><Relationship Target="slides/slide84.xml" Type="http://schemas.openxmlformats.org/officeDocument/2006/relationships/slide" Id="rId89"/><Relationship Target="slides/slide53.xml" Type="http://schemas.openxmlformats.org/officeDocument/2006/relationships/slide" Id="rId58"/><Relationship Target="slides/slide54.xml" Type="http://schemas.openxmlformats.org/officeDocument/2006/relationships/slide" Id="rId59"/><Relationship Target="slides/slide105.xml" Type="http://schemas.openxmlformats.org/officeDocument/2006/relationships/slide" Id="rId110"/><Relationship Target="slides/slide107.xml" Type="http://schemas.openxmlformats.org/officeDocument/2006/relationships/slide" Id="rId112"/><Relationship Target="slides/slide106.xml" Type="http://schemas.openxmlformats.org/officeDocument/2006/relationships/slide" Id="rId111"/><Relationship Target="slides/slide52.xml" Type="http://schemas.openxmlformats.org/officeDocument/2006/relationships/slide" Id="rId57"/><Relationship Target="slides/slide51.xml" Type="http://schemas.openxmlformats.org/officeDocument/2006/relationships/slide" Id="rId56"/><Relationship Target="slides/slide50.xml" Type="http://schemas.openxmlformats.org/officeDocument/2006/relationships/slide" Id="rId55"/><Relationship Target="slides/slide49.xml" Type="http://schemas.openxmlformats.org/officeDocument/2006/relationships/slide" Id="rId54"/><Relationship Target="slides/slide48.xml" Type="http://schemas.openxmlformats.org/officeDocument/2006/relationships/slide" Id="rId53"/><Relationship Target="slides/slide47.xml" Type="http://schemas.openxmlformats.org/officeDocument/2006/relationships/slide" Id="rId52"/><Relationship Target="slides/slide46.xml" Type="http://schemas.openxmlformats.org/officeDocument/2006/relationships/slide" Id="rId51"/><Relationship Target="slides/slide45.xml" Type="http://schemas.openxmlformats.org/officeDocument/2006/relationships/slide" Id="rId50"/><Relationship Target="slides/slide64.xml" Type="http://schemas.openxmlformats.org/officeDocument/2006/relationships/slide" Id="rId69"/><Relationship Target="slides/slide55.xml" Type="http://schemas.openxmlformats.org/officeDocument/2006/relationships/slide" Id="rId60"/><Relationship Target="slides/slide61.xml" Type="http://schemas.openxmlformats.org/officeDocument/2006/relationships/slide" Id="rId66"/><Relationship Target="slides/slide60.xml" Type="http://schemas.openxmlformats.org/officeDocument/2006/relationships/slide" Id="rId65"/><Relationship Target="slides/slide63.xml" Type="http://schemas.openxmlformats.org/officeDocument/2006/relationships/slide" Id="rId68"/><Relationship Target="slides/slide62.xml" Type="http://schemas.openxmlformats.org/officeDocument/2006/relationships/slide" Id="rId67"/><Relationship Target="slides/slide57.xml" Type="http://schemas.openxmlformats.org/officeDocument/2006/relationships/slide" Id="rId62"/><Relationship Target="slides/slide56.xml" Type="http://schemas.openxmlformats.org/officeDocument/2006/relationships/slide" Id="rId61"/><Relationship Target="slides/slide59.xml" Type="http://schemas.openxmlformats.org/officeDocument/2006/relationships/slide" Id="rId64"/><Relationship Target="slides/slide58.xml" Type="http://schemas.openxmlformats.org/officeDocument/2006/relationships/slide" Id="rId63"/></Relationships>
</file>

<file path=ppt/notesMasters/_rels/notesMaster1.xml.rels><?xml version="1.0" encoding="UTF-8" standalone="yes"?><Relationships xmlns="http://schemas.openxmlformats.org/package/2006/relationships"><Relationship Target="../theme/theme1.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y="0" x="0"/>
          <a:ext cy="0" cx="0"/>
          <a:chOff y="0" x="0"/>
          <a:chExt cy="0" cx="0"/>
        </a:xfrm>
      </p:grpSpPr>
      <p:sp>
        <p:nvSpPr>
          <p:cNvPr id="2" name="Shape 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 name="Shape 3"/>
          <p:cNvSpPr txBox="1"/>
          <p:nvPr>
            <p:ph idx="1" type="body"/>
          </p:nvPr>
        </p:nvSpPr>
        <p:spPr>
          <a:xfrm>
            <a:off y="4343400" x="685800"/>
            <a:ext cy="4114800" cx="5486399"/>
          </a:xfrm>
          <a:prstGeom prst="rect">
            <a:avLst/>
          </a:prstGeom>
        </p:spPr>
        <p:txBody>
          <a:bodyPr bIns="91425" rIns="91425" lIns="91425" t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 name="Shape 43"/>
        <p:cNvGrpSpPr/>
        <p:nvPr/>
      </p:nvGrpSpPr>
      <p:grpSpPr>
        <a:xfrm>
          <a:off y="0" x="0"/>
          <a:ext cy="0" cx="0"/>
          <a:chOff y="0" x="0"/>
          <a:chExt cy="0" cx="0"/>
        </a:xfrm>
      </p:grpSpPr>
      <p:sp>
        <p:nvSpPr>
          <p:cNvPr id="44" name="Shape 44"/>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45" name="Shape 4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1" name="Shape 101"/>
        <p:cNvGrpSpPr/>
        <p:nvPr/>
      </p:nvGrpSpPr>
      <p:grpSpPr>
        <a:xfrm>
          <a:off y="0" x="0"/>
          <a:ext cy="0" cx="0"/>
          <a:chOff y="0" x="0"/>
          <a:chExt cy="0" cx="0"/>
        </a:xfrm>
      </p:grpSpPr>
      <p:sp>
        <p:nvSpPr>
          <p:cNvPr id="102" name="Shape 10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03" name="Shape 10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36" name="Shape 736"/>
        <p:cNvGrpSpPr/>
        <p:nvPr/>
      </p:nvGrpSpPr>
      <p:grpSpPr>
        <a:xfrm>
          <a:off y="0" x="0"/>
          <a:ext cy="0" cx="0"/>
          <a:chOff y="0" x="0"/>
          <a:chExt cy="0" cx="0"/>
        </a:xfrm>
      </p:grpSpPr>
      <p:sp>
        <p:nvSpPr>
          <p:cNvPr id="737" name="Shape 73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738" name="Shape 73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43" name="Shape 743"/>
        <p:cNvGrpSpPr/>
        <p:nvPr/>
      </p:nvGrpSpPr>
      <p:grpSpPr>
        <a:xfrm>
          <a:off y="0" x="0"/>
          <a:ext cy="0" cx="0"/>
          <a:chOff y="0" x="0"/>
          <a:chExt cy="0" cx="0"/>
        </a:xfrm>
      </p:grpSpPr>
      <p:sp>
        <p:nvSpPr>
          <p:cNvPr id="744" name="Shape 74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745" name="Shape 74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51" name="Shape 751"/>
        <p:cNvGrpSpPr/>
        <p:nvPr/>
      </p:nvGrpSpPr>
      <p:grpSpPr>
        <a:xfrm>
          <a:off y="0" x="0"/>
          <a:ext cy="0" cx="0"/>
          <a:chOff y="0" x="0"/>
          <a:chExt cy="0" cx="0"/>
        </a:xfrm>
      </p:grpSpPr>
      <p:sp>
        <p:nvSpPr>
          <p:cNvPr id="752" name="Shape 75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753" name="Shape 75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61" name="Shape 761"/>
        <p:cNvGrpSpPr/>
        <p:nvPr/>
      </p:nvGrpSpPr>
      <p:grpSpPr>
        <a:xfrm>
          <a:off y="0" x="0"/>
          <a:ext cy="0" cx="0"/>
          <a:chOff y="0" x="0"/>
          <a:chExt cy="0" cx="0"/>
        </a:xfrm>
      </p:grpSpPr>
      <p:sp>
        <p:nvSpPr>
          <p:cNvPr id="762" name="Shape 76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763" name="Shape 76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67" name="Shape 767"/>
        <p:cNvGrpSpPr/>
        <p:nvPr/>
      </p:nvGrpSpPr>
      <p:grpSpPr>
        <a:xfrm>
          <a:off y="0" x="0"/>
          <a:ext cy="0" cx="0"/>
          <a:chOff y="0" x="0"/>
          <a:chExt cy="0" cx="0"/>
        </a:xfrm>
      </p:grpSpPr>
      <p:sp>
        <p:nvSpPr>
          <p:cNvPr id="768" name="Shape 76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769" name="Shape 76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73" name="Shape 773"/>
        <p:cNvGrpSpPr/>
        <p:nvPr/>
      </p:nvGrpSpPr>
      <p:grpSpPr>
        <a:xfrm>
          <a:off y="0" x="0"/>
          <a:ext cy="0" cx="0"/>
          <a:chOff y="0" x="0"/>
          <a:chExt cy="0" cx="0"/>
        </a:xfrm>
      </p:grpSpPr>
      <p:sp>
        <p:nvSpPr>
          <p:cNvPr id="774" name="Shape 77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775" name="Shape 77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80" name="Shape 780"/>
        <p:cNvGrpSpPr/>
        <p:nvPr/>
      </p:nvGrpSpPr>
      <p:grpSpPr>
        <a:xfrm>
          <a:off y="0" x="0"/>
          <a:ext cy="0" cx="0"/>
          <a:chOff y="0" x="0"/>
          <a:chExt cy="0" cx="0"/>
        </a:xfrm>
      </p:grpSpPr>
      <p:sp>
        <p:nvSpPr>
          <p:cNvPr id="781" name="Shape 78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782" name="Shape 78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86" name="Shape 786"/>
        <p:cNvGrpSpPr/>
        <p:nvPr/>
      </p:nvGrpSpPr>
      <p:grpSpPr>
        <a:xfrm>
          <a:off y="0" x="0"/>
          <a:ext cy="0" cx="0"/>
          <a:chOff y="0" x="0"/>
          <a:chExt cy="0" cx="0"/>
        </a:xfrm>
      </p:grpSpPr>
      <p:sp>
        <p:nvSpPr>
          <p:cNvPr id="787" name="Shape 78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788" name="Shape 78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9" name="Shape 109"/>
        <p:cNvGrpSpPr/>
        <p:nvPr/>
      </p:nvGrpSpPr>
      <p:grpSpPr>
        <a:xfrm>
          <a:off y="0" x="0"/>
          <a:ext cy="0" cx="0"/>
          <a:chOff y="0" x="0"/>
          <a:chExt cy="0" cx="0"/>
        </a:xfrm>
      </p:grpSpPr>
      <p:sp>
        <p:nvSpPr>
          <p:cNvPr id="110" name="Shape 11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11" name="Shape 11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buNone/>
            </a:pPr>
            <a:r>
              <a:rPr lang="en"/>
              <a:t>Talk about the alternative: You sign up late and get a strike. We thought that this would be more fair. </a:t>
            </a:r>
          </a:p>
          <a:p>
            <a:pPr rtl="0" lvl="0">
              <a:buNone/>
            </a:pPr>
            <a:r>
              <a:rPr lang="en"/>
              <a:t>Events will happen. So If rides need to be arrange, someone needs to make that happen still despite not officially being chair. NOT EXCOMM!!</a:t>
            </a:r>
          </a:p>
          <a:p>
            <a:pPr>
              <a:buNone/>
            </a:pPr>
            <a:r>
              <a:rPr lang="en"/>
              <a:t>Remember that you are representing ALPHA PHI OMEGA in all of the activities you participate in so be mindful of your actions.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6" name="Shape 116"/>
        <p:cNvGrpSpPr/>
        <p:nvPr/>
      </p:nvGrpSpPr>
      <p:grpSpPr>
        <a:xfrm>
          <a:off y="0" x="0"/>
          <a:ext cy="0" cx="0"/>
          <a:chOff y="0" x="0"/>
          <a:chExt cy="0" cx="0"/>
        </a:xfrm>
      </p:grpSpPr>
      <p:sp>
        <p:nvSpPr>
          <p:cNvPr id="117" name="Shape 11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18" name="Shape 118"/>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buNone/>
            </a:pPr>
            <a:r>
              <a:rPr lang="en"/>
              <a:t>Note Pins, if Service. Do not write letters is they cannot where letters.</a:t>
            </a:r>
          </a:p>
          <a:p>
            <a:pPr rtl="0" lvl="0">
              <a:buClr>
                <a:schemeClr val="dk1"/>
              </a:buClr>
              <a:buSzPct val="100000"/>
              <a:buFont typeface="Arial"/>
              <a:buNone/>
            </a:pPr>
            <a:r>
              <a:rPr lang="en">
                <a:solidFill>
                  <a:schemeClr val="dk1"/>
                </a:solidFill>
              </a:rPr>
              <a:t>Also the subject line should be the official name of the event as listed on the website example [ FUND] Spam Musubi. Followed by that date of the event and the shift time </a:t>
            </a:r>
          </a:p>
          <a:p>
            <a:r>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3" name="Shape 123"/>
        <p:cNvGrpSpPr/>
        <p:nvPr/>
      </p:nvGrpSpPr>
      <p:grpSpPr>
        <a:xfrm>
          <a:off y="0" x="0"/>
          <a:ext cy="0" cx="0"/>
          <a:chOff y="0" x="0"/>
          <a:chExt cy="0" cx="0"/>
        </a:xfrm>
      </p:grpSpPr>
      <p:sp>
        <p:nvSpPr>
          <p:cNvPr id="124" name="Shape 12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25" name="Shape 12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buNone/>
            </a:pPr>
            <a:r>
              <a:rPr lang="en">
                <a:solidFill>
                  <a:schemeClr val="dk1"/>
                </a:solidFill>
              </a:rPr>
              <a:t>
</a:t>
            </a:r>
            <a:r>
              <a:rPr lang="en">
                <a:solidFill>
                  <a:schemeClr val="dk1"/>
                </a:solidFill>
              </a:rPr>
              <a:t>*** You must call at a decent hour meaning before 10pm. No one should be calling you at 12 midnight for an 8 am service the next day.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0" name="Shape 130"/>
        <p:cNvGrpSpPr/>
        <p:nvPr/>
      </p:nvGrpSpPr>
      <p:grpSpPr>
        <a:xfrm>
          <a:off y="0" x="0"/>
          <a:ext cy="0" cx="0"/>
          <a:chOff y="0" x="0"/>
          <a:chExt cy="0" cx="0"/>
        </a:xfrm>
      </p:grpSpPr>
      <p:sp>
        <p:nvSpPr>
          <p:cNvPr id="131" name="Shape 13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32" name="Shape 132"/>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buClr>
                <a:schemeClr val="dk1"/>
              </a:buClr>
              <a:buSzPct val="100000"/>
              <a:buFont typeface="Arial"/>
              <a:buNone/>
            </a:pPr>
            <a:r>
              <a:rPr lang="en">
                <a:solidFill>
                  <a:schemeClr val="dk1"/>
                </a:solidFill>
              </a:rPr>
              <a:t>*** Arrange rides, call every on the list if no one as listed as able to drive to an event. Ask a around if anyone is free to drive through talking to them, texting, calling, or emailing the active or the pledge list. If all else fails, find bus routes for you to take</a:t>
            </a:r>
          </a:p>
          <a:p>
            <a:pPr rtl="0" lvl="0">
              <a:buClr>
                <a:schemeClr val="dk1"/>
              </a:buClr>
              <a:buSzPct val="100000"/>
              <a:buFont typeface="Arial"/>
              <a:buNone/>
            </a:pPr>
            <a:r>
              <a:rPr lang="en">
                <a:solidFill>
                  <a:schemeClr val="dk1"/>
                </a:solidFill>
              </a:rPr>
              <a:t>*** Remember you are not alone, for an event with more than 15 people then there needs to be 2 chairs. </a:t>
            </a:r>
          </a:p>
          <a:p>
            <a:pPr rtl="0" lvl="0">
              <a:buClr>
                <a:schemeClr val="dk1"/>
              </a:buClr>
              <a:buSzPct val="100000"/>
              <a:buFont typeface="Arial"/>
              <a:buNone/>
            </a:pPr>
            <a:r>
              <a:rPr lang="en">
                <a:solidFill>
                  <a:schemeClr val="dk1"/>
                </a:solidFill>
              </a:rPr>
              <a:t>	- Pledges, if you are worried about this feel free to talk to an active </a:t>
            </a:r>
          </a:p>
          <a:p>
            <a:pPr rtl="0" lvl="0">
              <a:buClr>
                <a:schemeClr val="dk1"/>
              </a:buClr>
              <a:buSzPct val="100000"/>
              <a:buFont typeface="Arial"/>
              <a:buNone/>
            </a:pPr>
            <a:r>
              <a:rPr lang="en">
                <a:solidFill>
                  <a:schemeClr val="dk1"/>
                </a:solidFill>
              </a:rPr>
              <a:t>	- But please do not call excomm expecting them to do all the work for you</a:t>
            </a:r>
          </a:p>
          <a:p>
            <a:pPr rtl="0" lvl="0">
              <a:buClr>
                <a:schemeClr val="dk1"/>
              </a:buClr>
              <a:buSzPct val="100000"/>
              <a:buFont typeface="Arial"/>
              <a:buNone/>
            </a:pPr>
            <a:r>
              <a:rPr lang="en">
                <a:solidFill>
                  <a:schemeClr val="dk1"/>
                </a:solidFill>
              </a:rPr>
              <a:t>Excomm’s primary job is to put up events. It is your jobs what you make of the event we put up</a:t>
            </a:r>
          </a:p>
          <a:p>
            <a:pPr rtl="0" lvl="0">
              <a:buClr>
                <a:schemeClr val="dk1"/>
              </a:buClr>
              <a:buSzPct val="100000"/>
              <a:buFont typeface="Arial"/>
              <a:buNone/>
            </a:pPr>
            <a:r>
              <a:rPr lang="en">
                <a:solidFill>
                  <a:schemeClr val="dk1"/>
                </a:solidFill>
              </a:rPr>
              <a:t>	- We can not be chairs for every single even that doesn’t have a chair.</a:t>
            </a:r>
          </a:p>
          <a:p>
            <a:pPr rtl="0" lvl="0">
              <a:buClr>
                <a:schemeClr val="dk1"/>
              </a:buClr>
              <a:buSzPct val="100000"/>
              <a:buFont typeface="Arial"/>
              <a:buNone/>
            </a:pPr>
            <a:r>
              <a:rPr lang="en">
                <a:solidFill>
                  <a:schemeClr val="dk1"/>
                </a:solidFill>
              </a:rPr>
              <a:t>	- That does not allow you learn how to be leaders which is one of our cardinal principles. </a:t>
            </a:r>
          </a:p>
          <a:p>
            <a:r>
              <a:t/>
            </a:r>
          </a:p>
          <a:p>
            <a:r>
              <a:t/>
            </a:r>
          </a:p>
          <a:p>
            <a:r>
              <a:t/>
            </a:r>
          </a:p>
          <a:p>
            <a:r>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7" name="Shape 137"/>
        <p:cNvGrpSpPr/>
        <p:nvPr/>
      </p:nvGrpSpPr>
      <p:grpSpPr>
        <a:xfrm>
          <a:off y="0" x="0"/>
          <a:ext cy="0" cx="0"/>
          <a:chOff y="0" x="0"/>
          <a:chExt cy="0" cx="0"/>
        </a:xfrm>
      </p:grpSpPr>
      <p:sp>
        <p:nvSpPr>
          <p:cNvPr id="138" name="Shape 13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39" name="Shape 13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buNone/>
            </a:pPr>
            <a:r>
              <a:rPr lang="en">
                <a:solidFill>
                  <a:schemeClr val="dk1"/>
                </a:solidFill>
              </a:rPr>
              <a:t>*** Pictures are not for proof but for historian, so you don't need to send it to me . But If I find out that you weren’t at the event, when you said you were you will be in big trouble!!</a:t>
            </a:r>
          </a:p>
          <a:p>
            <a:r>
              <a:t/>
            </a:r>
          </a:p>
          <a:p>
            <a:r>
              <a:t/>
            </a:r>
          </a:p>
          <a:p>
            <a:r>
              <a:t/>
            </a:r>
          </a:p>
          <a:p>
            <a:r>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4" name="Shape 144"/>
        <p:cNvGrpSpPr/>
        <p:nvPr/>
      </p:nvGrpSpPr>
      <p:grpSpPr>
        <a:xfrm>
          <a:off y="0" x="0"/>
          <a:ext cy="0" cx="0"/>
          <a:chOff y="0" x="0"/>
          <a:chExt cy="0" cx="0"/>
        </a:xfrm>
      </p:grpSpPr>
      <p:sp>
        <p:nvSpPr>
          <p:cNvPr id="145" name="Shape 14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46" name="Shape 146"/>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buNone/>
            </a:pPr>
            <a:r>
              <a:rPr lang="en">
                <a:solidFill>
                  <a:schemeClr val="dk1"/>
                </a:solidFill>
              </a:rPr>
              <a:t>*** Pictures are not for proof but for historian, so you don't need to send it to me . But If I find out that you weren’t at the event, when you said you were you will be in big trouble!!</a:t>
            </a:r>
          </a:p>
          <a:p>
            <a:r>
              <a:t/>
            </a:r>
          </a:p>
          <a:p>
            <a:pPr rtl="0" lvl="0" indent="-298450" marL="457200">
              <a:lnSpc>
                <a:spcPct val="115000"/>
              </a:lnSpc>
              <a:buClr>
                <a:schemeClr val="dk1"/>
              </a:buClr>
              <a:buSzPct val="100000"/>
              <a:buFont typeface="Arial"/>
              <a:buAutoNum type="arabicPeriod"/>
            </a:pPr>
            <a:r>
              <a:rPr b="1" lang="en">
                <a:solidFill>
                  <a:schemeClr val="dk1"/>
                </a:solidFill>
              </a:rPr>
              <a:t>Clean up</a:t>
            </a:r>
            <a:r>
              <a:rPr lang="en">
                <a:solidFill>
                  <a:schemeClr val="dk1"/>
                </a:solidFill>
              </a:rPr>
              <a:t>, thank the event coordinators (if present/relevant), and sing the Toast Song. Note: Toast Song is mandatory for all Chapter, Interchapter, and Service events, but optional at all other events.</a:t>
            </a:r>
          </a:p>
          <a:p>
            <a:r>
              <a:t/>
            </a:r>
          </a:p>
          <a:p>
            <a:r>
              <a:t/>
            </a:r>
          </a:p>
          <a:p>
            <a:r>
              <a:t/>
            </a:r>
          </a:p>
          <a:p>
            <a:r>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1" name="Shape 151"/>
        <p:cNvGrpSpPr/>
        <p:nvPr/>
      </p:nvGrpSpPr>
      <p:grpSpPr>
        <a:xfrm>
          <a:off y="0" x="0"/>
          <a:ext cy="0" cx="0"/>
          <a:chOff y="0" x="0"/>
          <a:chExt cy="0" cx="0"/>
        </a:xfrm>
      </p:grpSpPr>
      <p:sp>
        <p:nvSpPr>
          <p:cNvPr id="152" name="Shape 15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53" name="Shape 15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buClr>
                <a:schemeClr val="dk1"/>
              </a:buClr>
              <a:buSzPct val="100000"/>
              <a:buFont typeface="Arial"/>
              <a:buNone/>
            </a:pPr>
            <a:r>
              <a:rPr lang="en">
                <a:solidFill>
                  <a:schemeClr val="dk1"/>
                </a:solidFill>
              </a:rPr>
              <a:t>
</a:t>
            </a:r>
            <a:r>
              <a:rPr lang="en">
                <a:solidFill>
                  <a:schemeClr val="dk1"/>
                </a:solidFill>
              </a:rPr>
              <a:t>*** Please dont butcher the toast song. Sing it with respect. </a:t>
            </a:r>
          </a:p>
          <a:p>
            <a:pPr rtl="0" lvl="0">
              <a:buClr>
                <a:schemeClr val="dk1"/>
              </a:buClr>
              <a:buSzPct val="100000"/>
              <a:buFont typeface="Arial"/>
              <a:buNone/>
            </a:pPr>
            <a:r>
              <a:rPr lang="en">
                <a:solidFill>
                  <a:schemeClr val="dk1"/>
                </a:solidFill>
              </a:rPr>
              <a:t>*** You can sing the toast song in groups if there is not enough space. You can sing it alone to if no one else is around but you must notify the chair that you are leaving before you leave. </a:t>
            </a:r>
          </a:p>
          <a:p>
            <a:r>
              <a:t/>
            </a:r>
          </a:p>
          <a:p>
            <a:r>
              <a:t/>
            </a:r>
          </a:p>
          <a:p>
            <a:r>
              <a:t/>
            </a:r>
          </a:p>
          <a:p>
            <a:r>
              <a:t/>
            </a:r>
          </a:p>
          <a:p>
            <a:r>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6" name="Shape 156"/>
        <p:cNvGrpSpPr/>
        <p:nvPr/>
      </p:nvGrpSpPr>
      <p:grpSpPr>
        <a:xfrm>
          <a:off y="0" x="0"/>
          <a:ext cy="0" cx="0"/>
          <a:chOff y="0" x="0"/>
          <a:chExt cy="0" cx="0"/>
        </a:xfrm>
      </p:grpSpPr>
      <p:sp>
        <p:nvSpPr>
          <p:cNvPr id="157" name="Shape 15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58" name="Shape 15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2" name="Shape 162"/>
        <p:cNvGrpSpPr/>
        <p:nvPr/>
      </p:nvGrpSpPr>
      <p:grpSpPr>
        <a:xfrm>
          <a:off y="0" x="0"/>
          <a:ext cy="0" cx="0"/>
          <a:chOff y="0" x="0"/>
          <a:chExt cy="0" cx="0"/>
        </a:xfrm>
      </p:grpSpPr>
      <p:sp>
        <p:nvSpPr>
          <p:cNvPr id="163" name="Shape 16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164" name="Shape 16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9" name="Shape 49"/>
        <p:cNvGrpSpPr/>
        <p:nvPr/>
      </p:nvGrpSpPr>
      <p:grpSpPr>
        <a:xfrm>
          <a:off y="0" x="0"/>
          <a:ext cy="0" cx="0"/>
          <a:chOff y="0" x="0"/>
          <a:chExt cy="0" cx="0"/>
        </a:xfrm>
      </p:grpSpPr>
      <p:sp>
        <p:nvSpPr>
          <p:cNvPr id="50" name="Shape 50"/>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51" name="Shape 5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8" name="Shape 168"/>
        <p:cNvGrpSpPr/>
        <p:nvPr/>
      </p:nvGrpSpPr>
      <p:grpSpPr>
        <a:xfrm>
          <a:off y="0" x="0"/>
          <a:ext cy="0" cx="0"/>
          <a:chOff y="0" x="0"/>
          <a:chExt cy="0" cx="0"/>
        </a:xfrm>
      </p:grpSpPr>
      <p:sp>
        <p:nvSpPr>
          <p:cNvPr id="169" name="Shape 16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70" name="Shape 17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4" name="Shape 174"/>
        <p:cNvGrpSpPr/>
        <p:nvPr/>
      </p:nvGrpSpPr>
      <p:grpSpPr>
        <a:xfrm>
          <a:off y="0" x="0"/>
          <a:ext cy="0" cx="0"/>
          <a:chOff y="0" x="0"/>
          <a:chExt cy="0" cx="0"/>
        </a:xfrm>
      </p:grpSpPr>
      <p:sp>
        <p:nvSpPr>
          <p:cNvPr id="175" name="Shape 17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76" name="Shape 176"/>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buNone/>
            </a:pPr>
            <a:r>
              <a:rPr lang="en"/>
              <a:t>** People ahve already received strikes and no chair credit for not evaluating in 3 days so please don't let your efforts go to waste and evaluate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0" name="Shape 180"/>
        <p:cNvGrpSpPr/>
        <p:nvPr/>
      </p:nvGrpSpPr>
      <p:grpSpPr>
        <a:xfrm>
          <a:off y="0" x="0"/>
          <a:ext cy="0" cx="0"/>
          <a:chOff y="0" x="0"/>
          <a:chExt cy="0" cx="0"/>
        </a:xfrm>
      </p:grpSpPr>
      <p:sp>
        <p:nvSpPr>
          <p:cNvPr id="181" name="Shape 18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82" name="Shape 18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6" name="Shape 186"/>
        <p:cNvGrpSpPr/>
        <p:nvPr/>
      </p:nvGrpSpPr>
      <p:grpSpPr>
        <a:xfrm>
          <a:off y="0" x="0"/>
          <a:ext cy="0" cx="0"/>
          <a:chOff y="0" x="0"/>
          <a:chExt cy="0" cx="0"/>
        </a:xfrm>
      </p:grpSpPr>
      <p:sp>
        <p:nvSpPr>
          <p:cNvPr id="187" name="Shape 18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88" name="Shape 188"/>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buNone/>
            </a:pPr>
            <a:r>
              <a:rPr lang="en"/>
              <a:t>** People ahve already received strikes and no chair credit for not evaluating in 3 days so please don't let your efforts go to waste and evaluate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2" name="Shape 192"/>
        <p:cNvGrpSpPr/>
        <p:nvPr/>
      </p:nvGrpSpPr>
      <p:grpSpPr>
        <a:xfrm>
          <a:off y="0" x="0"/>
          <a:ext cy="0" cx="0"/>
          <a:chOff y="0" x="0"/>
          <a:chExt cy="0" cx="0"/>
        </a:xfrm>
      </p:grpSpPr>
      <p:sp>
        <p:nvSpPr>
          <p:cNvPr id="193" name="Shape 19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194" name="Shape 19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8" name="Shape 198"/>
        <p:cNvGrpSpPr/>
        <p:nvPr/>
      </p:nvGrpSpPr>
      <p:grpSpPr>
        <a:xfrm>
          <a:off y="0" x="0"/>
          <a:ext cy="0" cx="0"/>
          <a:chOff y="0" x="0"/>
          <a:chExt cy="0" cx="0"/>
        </a:xfrm>
      </p:grpSpPr>
      <p:sp>
        <p:nvSpPr>
          <p:cNvPr id="199" name="Shape 19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00" name="Shape 20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4" name="Shape 204"/>
        <p:cNvGrpSpPr/>
        <p:nvPr/>
      </p:nvGrpSpPr>
      <p:grpSpPr>
        <a:xfrm>
          <a:off y="0" x="0"/>
          <a:ext cy="0" cx="0"/>
          <a:chOff y="0" x="0"/>
          <a:chExt cy="0" cx="0"/>
        </a:xfrm>
      </p:grpSpPr>
      <p:sp>
        <p:nvSpPr>
          <p:cNvPr id="205" name="Shape 20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06" name="Shape 20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1" name="Shape 211"/>
        <p:cNvGrpSpPr/>
        <p:nvPr/>
      </p:nvGrpSpPr>
      <p:grpSpPr>
        <a:xfrm>
          <a:off y="0" x="0"/>
          <a:ext cy="0" cx="0"/>
          <a:chOff y="0" x="0"/>
          <a:chExt cy="0" cx="0"/>
        </a:xfrm>
      </p:grpSpPr>
      <p:sp>
        <p:nvSpPr>
          <p:cNvPr id="212" name="Shape 21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13" name="Shape 21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8" name="Shape 218"/>
        <p:cNvGrpSpPr/>
        <p:nvPr/>
      </p:nvGrpSpPr>
      <p:grpSpPr>
        <a:xfrm>
          <a:off y="0" x="0"/>
          <a:ext cy="0" cx="0"/>
          <a:chOff y="0" x="0"/>
          <a:chExt cy="0" cx="0"/>
        </a:xfrm>
      </p:grpSpPr>
      <p:sp>
        <p:nvSpPr>
          <p:cNvPr id="219" name="Shape 21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20" name="Shape 22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5" name="Shape 225"/>
        <p:cNvGrpSpPr/>
        <p:nvPr/>
      </p:nvGrpSpPr>
      <p:grpSpPr>
        <a:xfrm>
          <a:off y="0" x="0"/>
          <a:ext cy="0" cx="0"/>
          <a:chOff y="0" x="0"/>
          <a:chExt cy="0" cx="0"/>
        </a:xfrm>
      </p:grpSpPr>
      <p:sp>
        <p:nvSpPr>
          <p:cNvPr id="226" name="Shape 22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27" name="Shape 22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5" name="Shape 55"/>
        <p:cNvGrpSpPr/>
        <p:nvPr/>
      </p:nvGrpSpPr>
      <p:grpSpPr>
        <a:xfrm>
          <a:off y="0" x="0"/>
          <a:ext cy="0" cx="0"/>
          <a:chOff y="0" x="0"/>
          <a:chExt cy="0" cx="0"/>
        </a:xfrm>
      </p:grpSpPr>
      <p:sp>
        <p:nvSpPr>
          <p:cNvPr id="56" name="Shape 56"/>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57" name="Shape 5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1" name="Shape 231"/>
        <p:cNvGrpSpPr/>
        <p:nvPr/>
      </p:nvGrpSpPr>
      <p:grpSpPr>
        <a:xfrm>
          <a:off y="0" x="0"/>
          <a:ext cy="0" cx="0"/>
          <a:chOff y="0" x="0"/>
          <a:chExt cy="0" cx="0"/>
        </a:xfrm>
      </p:grpSpPr>
      <p:sp>
        <p:nvSpPr>
          <p:cNvPr id="232" name="Shape 23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33" name="Shape 23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6" name="Shape 236"/>
        <p:cNvGrpSpPr/>
        <p:nvPr/>
      </p:nvGrpSpPr>
      <p:grpSpPr>
        <a:xfrm>
          <a:off y="0" x="0"/>
          <a:ext cy="0" cx="0"/>
          <a:chOff y="0" x="0"/>
          <a:chExt cy="0" cx="0"/>
        </a:xfrm>
      </p:grpSpPr>
      <p:sp>
        <p:nvSpPr>
          <p:cNvPr id="237" name="Shape 23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38" name="Shape 23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3" name="Shape 243"/>
        <p:cNvGrpSpPr/>
        <p:nvPr/>
      </p:nvGrpSpPr>
      <p:grpSpPr>
        <a:xfrm>
          <a:off y="0" x="0"/>
          <a:ext cy="0" cx="0"/>
          <a:chOff y="0" x="0"/>
          <a:chExt cy="0" cx="0"/>
        </a:xfrm>
      </p:grpSpPr>
      <p:sp>
        <p:nvSpPr>
          <p:cNvPr id="244" name="Shape 24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45" name="Shape 24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0" name="Shape 250"/>
        <p:cNvGrpSpPr/>
        <p:nvPr/>
      </p:nvGrpSpPr>
      <p:grpSpPr>
        <a:xfrm>
          <a:off y="0" x="0"/>
          <a:ext cy="0" cx="0"/>
          <a:chOff y="0" x="0"/>
          <a:chExt cy="0" cx="0"/>
        </a:xfrm>
      </p:grpSpPr>
      <p:sp>
        <p:nvSpPr>
          <p:cNvPr id="251" name="Shape 25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52" name="Shape 25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9" name="Shape 259"/>
        <p:cNvGrpSpPr/>
        <p:nvPr/>
      </p:nvGrpSpPr>
      <p:grpSpPr>
        <a:xfrm>
          <a:off y="0" x="0"/>
          <a:ext cy="0" cx="0"/>
          <a:chOff y="0" x="0"/>
          <a:chExt cy="0" cx="0"/>
        </a:xfrm>
      </p:grpSpPr>
      <p:sp>
        <p:nvSpPr>
          <p:cNvPr id="260" name="Shape 26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61" name="Shape 26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6" name="Shape 266"/>
        <p:cNvGrpSpPr/>
        <p:nvPr/>
      </p:nvGrpSpPr>
      <p:grpSpPr>
        <a:xfrm>
          <a:off y="0" x="0"/>
          <a:ext cy="0" cx="0"/>
          <a:chOff y="0" x="0"/>
          <a:chExt cy="0" cx="0"/>
        </a:xfrm>
      </p:grpSpPr>
      <p:sp>
        <p:nvSpPr>
          <p:cNvPr id="267" name="Shape 26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68" name="Shape 26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5" name="Shape 275"/>
        <p:cNvGrpSpPr/>
        <p:nvPr/>
      </p:nvGrpSpPr>
      <p:grpSpPr>
        <a:xfrm>
          <a:off y="0" x="0"/>
          <a:ext cy="0" cx="0"/>
          <a:chOff y="0" x="0"/>
          <a:chExt cy="0" cx="0"/>
        </a:xfrm>
      </p:grpSpPr>
      <p:sp>
        <p:nvSpPr>
          <p:cNvPr id="276" name="Shape 27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77" name="Shape 27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2" name="Shape 282"/>
        <p:cNvGrpSpPr/>
        <p:nvPr/>
      </p:nvGrpSpPr>
      <p:grpSpPr>
        <a:xfrm>
          <a:off y="0" x="0"/>
          <a:ext cy="0" cx="0"/>
          <a:chOff y="0" x="0"/>
          <a:chExt cy="0" cx="0"/>
        </a:xfrm>
      </p:grpSpPr>
      <p:sp>
        <p:nvSpPr>
          <p:cNvPr id="283" name="Shape 28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84" name="Shape 28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1" name="Shape 291"/>
        <p:cNvGrpSpPr/>
        <p:nvPr/>
      </p:nvGrpSpPr>
      <p:grpSpPr>
        <a:xfrm>
          <a:off y="0" x="0"/>
          <a:ext cy="0" cx="0"/>
          <a:chOff y="0" x="0"/>
          <a:chExt cy="0" cx="0"/>
        </a:xfrm>
      </p:grpSpPr>
      <p:sp>
        <p:nvSpPr>
          <p:cNvPr id="292" name="Shape 29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93" name="Shape 29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8" name="Shape 298"/>
        <p:cNvGrpSpPr/>
        <p:nvPr/>
      </p:nvGrpSpPr>
      <p:grpSpPr>
        <a:xfrm>
          <a:off y="0" x="0"/>
          <a:ext cy="0" cx="0"/>
          <a:chOff y="0" x="0"/>
          <a:chExt cy="0" cx="0"/>
        </a:xfrm>
      </p:grpSpPr>
      <p:sp>
        <p:nvSpPr>
          <p:cNvPr id="299" name="Shape 29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00" name="Shape 30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2" name="Shape 62"/>
        <p:cNvGrpSpPr/>
        <p:nvPr/>
      </p:nvGrpSpPr>
      <p:grpSpPr>
        <a:xfrm>
          <a:off y="0" x="0"/>
          <a:ext cy="0" cx="0"/>
          <a:chOff y="0" x="0"/>
          <a:chExt cy="0" cx="0"/>
        </a:xfrm>
      </p:grpSpPr>
      <p:sp>
        <p:nvSpPr>
          <p:cNvPr id="63" name="Shape 6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64" name="Shape 6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7" name="Shape 307"/>
        <p:cNvGrpSpPr/>
        <p:nvPr/>
      </p:nvGrpSpPr>
      <p:grpSpPr>
        <a:xfrm>
          <a:off y="0" x="0"/>
          <a:ext cy="0" cx="0"/>
          <a:chOff y="0" x="0"/>
          <a:chExt cy="0" cx="0"/>
        </a:xfrm>
      </p:grpSpPr>
      <p:sp>
        <p:nvSpPr>
          <p:cNvPr id="308" name="Shape 30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09" name="Shape 30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4" name="Shape 314"/>
        <p:cNvGrpSpPr/>
        <p:nvPr/>
      </p:nvGrpSpPr>
      <p:grpSpPr>
        <a:xfrm>
          <a:off y="0" x="0"/>
          <a:ext cy="0" cx="0"/>
          <a:chOff y="0" x="0"/>
          <a:chExt cy="0" cx="0"/>
        </a:xfrm>
      </p:grpSpPr>
      <p:sp>
        <p:nvSpPr>
          <p:cNvPr id="315" name="Shape 31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16" name="Shape 31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3" name="Shape 323"/>
        <p:cNvGrpSpPr/>
        <p:nvPr/>
      </p:nvGrpSpPr>
      <p:grpSpPr>
        <a:xfrm>
          <a:off y="0" x="0"/>
          <a:ext cy="0" cx="0"/>
          <a:chOff y="0" x="0"/>
          <a:chExt cy="0" cx="0"/>
        </a:xfrm>
      </p:grpSpPr>
      <p:sp>
        <p:nvSpPr>
          <p:cNvPr id="324" name="Shape 32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25" name="Shape 32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0" name="Shape 330"/>
        <p:cNvGrpSpPr/>
        <p:nvPr/>
      </p:nvGrpSpPr>
      <p:grpSpPr>
        <a:xfrm>
          <a:off y="0" x="0"/>
          <a:ext cy="0" cx="0"/>
          <a:chOff y="0" x="0"/>
          <a:chExt cy="0" cx="0"/>
        </a:xfrm>
      </p:grpSpPr>
      <p:sp>
        <p:nvSpPr>
          <p:cNvPr id="331" name="Shape 33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32" name="Shape 33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9" name="Shape 339"/>
        <p:cNvGrpSpPr/>
        <p:nvPr/>
      </p:nvGrpSpPr>
      <p:grpSpPr>
        <a:xfrm>
          <a:off y="0" x="0"/>
          <a:ext cy="0" cx="0"/>
          <a:chOff y="0" x="0"/>
          <a:chExt cy="0" cx="0"/>
        </a:xfrm>
      </p:grpSpPr>
      <p:sp>
        <p:nvSpPr>
          <p:cNvPr id="340" name="Shape 34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41" name="Shape 34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6" name="Shape 346"/>
        <p:cNvGrpSpPr/>
        <p:nvPr/>
      </p:nvGrpSpPr>
      <p:grpSpPr>
        <a:xfrm>
          <a:off y="0" x="0"/>
          <a:ext cy="0" cx="0"/>
          <a:chOff y="0" x="0"/>
          <a:chExt cy="0" cx="0"/>
        </a:xfrm>
      </p:grpSpPr>
      <p:sp>
        <p:nvSpPr>
          <p:cNvPr id="347" name="Shape 34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48" name="Shape 34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55" name="Shape 355"/>
        <p:cNvGrpSpPr/>
        <p:nvPr/>
      </p:nvGrpSpPr>
      <p:grpSpPr>
        <a:xfrm>
          <a:off y="0" x="0"/>
          <a:ext cy="0" cx="0"/>
          <a:chOff y="0" x="0"/>
          <a:chExt cy="0" cx="0"/>
        </a:xfrm>
      </p:grpSpPr>
      <p:sp>
        <p:nvSpPr>
          <p:cNvPr id="356" name="Shape 35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57" name="Shape 35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2" name="Shape 362"/>
        <p:cNvGrpSpPr/>
        <p:nvPr/>
      </p:nvGrpSpPr>
      <p:grpSpPr>
        <a:xfrm>
          <a:off y="0" x="0"/>
          <a:ext cy="0" cx="0"/>
          <a:chOff y="0" x="0"/>
          <a:chExt cy="0" cx="0"/>
        </a:xfrm>
      </p:grpSpPr>
      <p:sp>
        <p:nvSpPr>
          <p:cNvPr id="363" name="Shape 36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64" name="Shape 36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1" name="Shape 371"/>
        <p:cNvGrpSpPr/>
        <p:nvPr/>
      </p:nvGrpSpPr>
      <p:grpSpPr>
        <a:xfrm>
          <a:off y="0" x="0"/>
          <a:ext cy="0" cx="0"/>
          <a:chOff y="0" x="0"/>
          <a:chExt cy="0" cx="0"/>
        </a:xfrm>
      </p:grpSpPr>
      <p:sp>
        <p:nvSpPr>
          <p:cNvPr id="372" name="Shape 37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73" name="Shape 37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7" name="Shape 377"/>
        <p:cNvGrpSpPr/>
        <p:nvPr/>
      </p:nvGrpSpPr>
      <p:grpSpPr>
        <a:xfrm>
          <a:off y="0" x="0"/>
          <a:ext cy="0" cx="0"/>
          <a:chOff y="0" x="0"/>
          <a:chExt cy="0" cx="0"/>
        </a:xfrm>
      </p:grpSpPr>
      <p:sp>
        <p:nvSpPr>
          <p:cNvPr id="378" name="Shape 37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79" name="Shape 37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9" name="Shape 69"/>
        <p:cNvGrpSpPr/>
        <p:nvPr/>
      </p:nvGrpSpPr>
      <p:grpSpPr>
        <a:xfrm>
          <a:off y="0" x="0"/>
          <a:ext cy="0" cx="0"/>
          <a:chOff y="0" x="0"/>
          <a:chExt cy="0" cx="0"/>
        </a:xfrm>
      </p:grpSpPr>
      <p:sp>
        <p:nvSpPr>
          <p:cNvPr id="70" name="Shape 70"/>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71" name="Shape 7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4" name="Shape 384"/>
        <p:cNvGrpSpPr/>
        <p:nvPr/>
      </p:nvGrpSpPr>
      <p:grpSpPr>
        <a:xfrm>
          <a:off y="0" x="0"/>
          <a:ext cy="0" cx="0"/>
          <a:chOff y="0" x="0"/>
          <a:chExt cy="0" cx="0"/>
        </a:xfrm>
      </p:grpSpPr>
      <p:sp>
        <p:nvSpPr>
          <p:cNvPr id="385" name="Shape 38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86" name="Shape 38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2" name="Shape 392"/>
        <p:cNvGrpSpPr/>
        <p:nvPr/>
      </p:nvGrpSpPr>
      <p:grpSpPr>
        <a:xfrm>
          <a:off y="0" x="0"/>
          <a:ext cy="0" cx="0"/>
          <a:chOff y="0" x="0"/>
          <a:chExt cy="0" cx="0"/>
        </a:xfrm>
      </p:grpSpPr>
      <p:sp>
        <p:nvSpPr>
          <p:cNvPr id="393" name="Shape 39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94" name="Shape 39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9" name="Shape 399"/>
        <p:cNvGrpSpPr/>
        <p:nvPr/>
      </p:nvGrpSpPr>
      <p:grpSpPr>
        <a:xfrm>
          <a:off y="0" x="0"/>
          <a:ext cy="0" cx="0"/>
          <a:chOff y="0" x="0"/>
          <a:chExt cy="0" cx="0"/>
        </a:xfrm>
      </p:grpSpPr>
      <p:sp>
        <p:nvSpPr>
          <p:cNvPr id="400" name="Shape 40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01" name="Shape 40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6" name="Shape 406"/>
        <p:cNvGrpSpPr/>
        <p:nvPr/>
      </p:nvGrpSpPr>
      <p:grpSpPr>
        <a:xfrm>
          <a:off y="0" x="0"/>
          <a:ext cy="0" cx="0"/>
          <a:chOff y="0" x="0"/>
          <a:chExt cy="0" cx="0"/>
        </a:xfrm>
      </p:grpSpPr>
      <p:sp>
        <p:nvSpPr>
          <p:cNvPr id="407" name="Shape 40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08" name="Shape 40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15" name="Shape 415"/>
        <p:cNvGrpSpPr/>
        <p:nvPr/>
      </p:nvGrpSpPr>
      <p:grpSpPr>
        <a:xfrm>
          <a:off y="0" x="0"/>
          <a:ext cy="0" cx="0"/>
          <a:chOff y="0" x="0"/>
          <a:chExt cy="0" cx="0"/>
        </a:xfrm>
      </p:grpSpPr>
      <p:sp>
        <p:nvSpPr>
          <p:cNvPr id="416" name="Shape 41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17" name="Shape 41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23" name="Shape 423"/>
        <p:cNvGrpSpPr/>
        <p:nvPr/>
      </p:nvGrpSpPr>
      <p:grpSpPr>
        <a:xfrm>
          <a:off y="0" x="0"/>
          <a:ext cy="0" cx="0"/>
          <a:chOff y="0" x="0"/>
          <a:chExt cy="0" cx="0"/>
        </a:xfrm>
      </p:grpSpPr>
      <p:sp>
        <p:nvSpPr>
          <p:cNvPr id="424" name="Shape 42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25" name="Shape 42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2" name="Shape 432"/>
        <p:cNvGrpSpPr/>
        <p:nvPr/>
      </p:nvGrpSpPr>
      <p:grpSpPr>
        <a:xfrm>
          <a:off y="0" x="0"/>
          <a:ext cy="0" cx="0"/>
          <a:chOff y="0" x="0"/>
          <a:chExt cy="0" cx="0"/>
        </a:xfrm>
      </p:grpSpPr>
      <p:sp>
        <p:nvSpPr>
          <p:cNvPr id="433" name="Shape 43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34" name="Shape 43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41" name="Shape 441"/>
        <p:cNvGrpSpPr/>
        <p:nvPr/>
      </p:nvGrpSpPr>
      <p:grpSpPr>
        <a:xfrm>
          <a:off y="0" x="0"/>
          <a:ext cy="0" cx="0"/>
          <a:chOff y="0" x="0"/>
          <a:chExt cy="0" cx="0"/>
        </a:xfrm>
      </p:grpSpPr>
      <p:sp>
        <p:nvSpPr>
          <p:cNvPr id="442" name="Shape 44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43" name="Shape 44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48" name="Shape 448"/>
        <p:cNvGrpSpPr/>
        <p:nvPr/>
      </p:nvGrpSpPr>
      <p:grpSpPr>
        <a:xfrm>
          <a:off y="0" x="0"/>
          <a:ext cy="0" cx="0"/>
          <a:chOff y="0" x="0"/>
          <a:chExt cy="0" cx="0"/>
        </a:xfrm>
      </p:grpSpPr>
      <p:sp>
        <p:nvSpPr>
          <p:cNvPr id="449" name="Shape 44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50" name="Shape 45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57" name="Shape 457"/>
        <p:cNvGrpSpPr/>
        <p:nvPr/>
      </p:nvGrpSpPr>
      <p:grpSpPr>
        <a:xfrm>
          <a:off y="0" x="0"/>
          <a:ext cy="0" cx="0"/>
          <a:chOff y="0" x="0"/>
          <a:chExt cy="0" cx="0"/>
        </a:xfrm>
      </p:grpSpPr>
      <p:sp>
        <p:nvSpPr>
          <p:cNvPr id="458" name="Shape 45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59" name="Shape 45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6" name="Shape 76"/>
        <p:cNvGrpSpPr/>
        <p:nvPr/>
      </p:nvGrpSpPr>
      <p:grpSpPr>
        <a:xfrm>
          <a:off y="0" x="0"/>
          <a:ext cy="0" cx="0"/>
          <a:chOff y="0" x="0"/>
          <a:chExt cy="0" cx="0"/>
        </a:xfrm>
      </p:grpSpPr>
      <p:sp>
        <p:nvSpPr>
          <p:cNvPr id="77" name="Shape 7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78" name="Shape 7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66" name="Shape 466"/>
        <p:cNvGrpSpPr/>
        <p:nvPr/>
      </p:nvGrpSpPr>
      <p:grpSpPr>
        <a:xfrm>
          <a:off y="0" x="0"/>
          <a:ext cy="0" cx="0"/>
          <a:chOff y="0" x="0"/>
          <a:chExt cy="0" cx="0"/>
        </a:xfrm>
      </p:grpSpPr>
      <p:sp>
        <p:nvSpPr>
          <p:cNvPr id="467" name="Shape 46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68" name="Shape 46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73" name="Shape 473"/>
        <p:cNvGrpSpPr/>
        <p:nvPr/>
      </p:nvGrpSpPr>
      <p:grpSpPr>
        <a:xfrm>
          <a:off y="0" x="0"/>
          <a:ext cy="0" cx="0"/>
          <a:chOff y="0" x="0"/>
          <a:chExt cy="0" cx="0"/>
        </a:xfrm>
      </p:grpSpPr>
      <p:sp>
        <p:nvSpPr>
          <p:cNvPr id="474" name="Shape 47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75" name="Shape 47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1" name="Shape 481"/>
        <p:cNvGrpSpPr/>
        <p:nvPr/>
      </p:nvGrpSpPr>
      <p:grpSpPr>
        <a:xfrm>
          <a:off y="0" x="0"/>
          <a:ext cy="0" cx="0"/>
          <a:chOff y="0" x="0"/>
          <a:chExt cy="0" cx="0"/>
        </a:xfrm>
      </p:grpSpPr>
      <p:sp>
        <p:nvSpPr>
          <p:cNvPr id="482" name="Shape 48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83" name="Shape 48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7" name="Shape 487"/>
        <p:cNvGrpSpPr/>
        <p:nvPr/>
      </p:nvGrpSpPr>
      <p:grpSpPr>
        <a:xfrm>
          <a:off y="0" x="0"/>
          <a:ext cy="0" cx="0"/>
          <a:chOff y="0" x="0"/>
          <a:chExt cy="0" cx="0"/>
        </a:xfrm>
      </p:grpSpPr>
      <p:sp>
        <p:nvSpPr>
          <p:cNvPr id="488" name="Shape 48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489" name="Shape 48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93" name="Shape 493"/>
        <p:cNvGrpSpPr/>
        <p:nvPr/>
      </p:nvGrpSpPr>
      <p:grpSpPr>
        <a:xfrm>
          <a:off y="0" x="0"/>
          <a:ext cy="0" cx="0"/>
          <a:chOff y="0" x="0"/>
          <a:chExt cy="0" cx="0"/>
        </a:xfrm>
      </p:grpSpPr>
      <p:sp>
        <p:nvSpPr>
          <p:cNvPr id="494" name="Shape 49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95" name="Shape 49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99" name="Shape 499"/>
        <p:cNvGrpSpPr/>
        <p:nvPr/>
      </p:nvGrpSpPr>
      <p:grpSpPr>
        <a:xfrm>
          <a:off y="0" x="0"/>
          <a:ext cy="0" cx="0"/>
          <a:chOff y="0" x="0"/>
          <a:chExt cy="0" cx="0"/>
        </a:xfrm>
      </p:grpSpPr>
      <p:sp>
        <p:nvSpPr>
          <p:cNvPr id="500" name="Shape 50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01" name="Shape 50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04" name="Shape 504"/>
        <p:cNvGrpSpPr/>
        <p:nvPr/>
      </p:nvGrpSpPr>
      <p:grpSpPr>
        <a:xfrm>
          <a:off y="0" x="0"/>
          <a:ext cy="0" cx="0"/>
          <a:chOff y="0" x="0"/>
          <a:chExt cy="0" cx="0"/>
        </a:xfrm>
      </p:grpSpPr>
      <p:sp>
        <p:nvSpPr>
          <p:cNvPr id="505" name="Shape 50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06" name="Shape 50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10" name="Shape 510"/>
        <p:cNvGrpSpPr/>
        <p:nvPr/>
      </p:nvGrpSpPr>
      <p:grpSpPr>
        <a:xfrm>
          <a:off y="0" x="0"/>
          <a:ext cy="0" cx="0"/>
          <a:chOff y="0" x="0"/>
          <a:chExt cy="0" cx="0"/>
        </a:xfrm>
      </p:grpSpPr>
      <p:sp>
        <p:nvSpPr>
          <p:cNvPr id="511" name="Shape 511"/>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512" name="Shape 51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17" name="Shape 517"/>
        <p:cNvGrpSpPr/>
        <p:nvPr/>
      </p:nvGrpSpPr>
      <p:grpSpPr>
        <a:xfrm>
          <a:off y="0" x="0"/>
          <a:ext cy="0" cx="0"/>
          <a:chOff y="0" x="0"/>
          <a:chExt cy="0" cx="0"/>
        </a:xfrm>
      </p:grpSpPr>
      <p:sp>
        <p:nvSpPr>
          <p:cNvPr id="518" name="Shape 51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19" name="Shape 51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23" name="Shape 523"/>
        <p:cNvGrpSpPr/>
        <p:nvPr/>
      </p:nvGrpSpPr>
      <p:grpSpPr>
        <a:xfrm>
          <a:off y="0" x="0"/>
          <a:ext cy="0" cx="0"/>
          <a:chOff y="0" x="0"/>
          <a:chExt cy="0" cx="0"/>
        </a:xfrm>
      </p:grpSpPr>
      <p:sp>
        <p:nvSpPr>
          <p:cNvPr id="524" name="Shape 52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25" name="Shape 52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2" name="Shape 82"/>
        <p:cNvGrpSpPr/>
        <p:nvPr/>
      </p:nvGrpSpPr>
      <p:grpSpPr>
        <a:xfrm>
          <a:off y="0" x="0"/>
          <a:ext cy="0" cx="0"/>
          <a:chOff y="0" x="0"/>
          <a:chExt cy="0" cx="0"/>
        </a:xfrm>
      </p:grpSpPr>
      <p:sp>
        <p:nvSpPr>
          <p:cNvPr id="83" name="Shape 8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84" name="Shape 8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29" name="Shape 529"/>
        <p:cNvGrpSpPr/>
        <p:nvPr/>
      </p:nvGrpSpPr>
      <p:grpSpPr>
        <a:xfrm>
          <a:off y="0" x="0"/>
          <a:ext cy="0" cx="0"/>
          <a:chOff y="0" x="0"/>
          <a:chExt cy="0" cx="0"/>
        </a:xfrm>
      </p:grpSpPr>
      <p:sp>
        <p:nvSpPr>
          <p:cNvPr id="530" name="Shape 53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31" name="Shape 53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37" name="Shape 537"/>
        <p:cNvGrpSpPr/>
        <p:nvPr/>
      </p:nvGrpSpPr>
      <p:grpSpPr>
        <a:xfrm>
          <a:off y="0" x="0"/>
          <a:ext cy="0" cx="0"/>
          <a:chOff y="0" x="0"/>
          <a:chExt cy="0" cx="0"/>
        </a:xfrm>
      </p:grpSpPr>
      <p:sp>
        <p:nvSpPr>
          <p:cNvPr id="538" name="Shape 53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39" name="Shape 53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44" name="Shape 544"/>
        <p:cNvGrpSpPr/>
        <p:nvPr/>
      </p:nvGrpSpPr>
      <p:grpSpPr>
        <a:xfrm>
          <a:off y="0" x="0"/>
          <a:ext cy="0" cx="0"/>
          <a:chOff y="0" x="0"/>
          <a:chExt cy="0" cx="0"/>
        </a:xfrm>
      </p:grpSpPr>
      <p:sp>
        <p:nvSpPr>
          <p:cNvPr id="545" name="Shape 54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46" name="Shape 54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50" name="Shape 550"/>
        <p:cNvGrpSpPr/>
        <p:nvPr/>
      </p:nvGrpSpPr>
      <p:grpSpPr>
        <a:xfrm>
          <a:off y="0" x="0"/>
          <a:ext cy="0" cx="0"/>
          <a:chOff y="0" x="0"/>
          <a:chExt cy="0" cx="0"/>
        </a:xfrm>
      </p:grpSpPr>
      <p:sp>
        <p:nvSpPr>
          <p:cNvPr id="551" name="Shape 551"/>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552" name="Shape 55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56" name="Shape 556"/>
        <p:cNvGrpSpPr/>
        <p:nvPr/>
      </p:nvGrpSpPr>
      <p:grpSpPr>
        <a:xfrm>
          <a:off y="0" x="0"/>
          <a:ext cy="0" cx="0"/>
          <a:chOff y="0" x="0"/>
          <a:chExt cy="0" cx="0"/>
        </a:xfrm>
      </p:grpSpPr>
      <p:sp>
        <p:nvSpPr>
          <p:cNvPr id="557" name="Shape 55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58" name="Shape 55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63" name="Shape 563"/>
        <p:cNvGrpSpPr/>
        <p:nvPr/>
      </p:nvGrpSpPr>
      <p:grpSpPr>
        <a:xfrm>
          <a:off y="0" x="0"/>
          <a:ext cy="0" cx="0"/>
          <a:chOff y="0" x="0"/>
          <a:chExt cy="0" cx="0"/>
        </a:xfrm>
      </p:grpSpPr>
      <p:sp>
        <p:nvSpPr>
          <p:cNvPr id="564" name="Shape 56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65" name="Shape 56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71" name="Shape 571"/>
        <p:cNvGrpSpPr/>
        <p:nvPr/>
      </p:nvGrpSpPr>
      <p:grpSpPr>
        <a:xfrm>
          <a:off y="0" x="0"/>
          <a:ext cy="0" cx="0"/>
          <a:chOff y="0" x="0"/>
          <a:chExt cy="0" cx="0"/>
        </a:xfrm>
      </p:grpSpPr>
      <p:sp>
        <p:nvSpPr>
          <p:cNvPr id="572" name="Shape 57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73" name="Shape 57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78" name="Shape 578"/>
        <p:cNvGrpSpPr/>
        <p:nvPr/>
      </p:nvGrpSpPr>
      <p:grpSpPr>
        <a:xfrm>
          <a:off y="0" x="0"/>
          <a:ext cy="0" cx="0"/>
          <a:chOff y="0" x="0"/>
          <a:chExt cy="0" cx="0"/>
        </a:xfrm>
      </p:grpSpPr>
      <p:sp>
        <p:nvSpPr>
          <p:cNvPr id="579" name="Shape 57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80" name="Shape 58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88" name="Shape 588"/>
        <p:cNvGrpSpPr/>
        <p:nvPr/>
      </p:nvGrpSpPr>
      <p:grpSpPr>
        <a:xfrm>
          <a:off y="0" x="0"/>
          <a:ext cy="0" cx="0"/>
          <a:chOff y="0" x="0"/>
          <a:chExt cy="0" cx="0"/>
        </a:xfrm>
      </p:grpSpPr>
      <p:sp>
        <p:nvSpPr>
          <p:cNvPr id="589" name="Shape 58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90" name="Shape 59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95" name="Shape 595"/>
        <p:cNvGrpSpPr/>
        <p:nvPr/>
      </p:nvGrpSpPr>
      <p:grpSpPr>
        <a:xfrm>
          <a:off y="0" x="0"/>
          <a:ext cy="0" cx="0"/>
          <a:chOff y="0" x="0"/>
          <a:chExt cy="0" cx="0"/>
        </a:xfrm>
      </p:grpSpPr>
      <p:sp>
        <p:nvSpPr>
          <p:cNvPr id="596" name="Shape 59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97" name="Shape 59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8" name="Shape 88"/>
        <p:cNvGrpSpPr/>
        <p:nvPr/>
      </p:nvGrpSpPr>
      <p:grpSpPr>
        <a:xfrm>
          <a:off y="0" x="0"/>
          <a:ext cy="0" cx="0"/>
          <a:chOff y="0" x="0"/>
          <a:chExt cy="0" cx="0"/>
        </a:xfrm>
      </p:grpSpPr>
      <p:sp>
        <p:nvSpPr>
          <p:cNvPr id="89" name="Shape 8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90" name="Shape 9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02" name="Shape 602"/>
        <p:cNvGrpSpPr/>
        <p:nvPr/>
      </p:nvGrpSpPr>
      <p:grpSpPr>
        <a:xfrm>
          <a:off y="0" x="0"/>
          <a:ext cy="0" cx="0"/>
          <a:chOff y="0" x="0"/>
          <a:chExt cy="0" cx="0"/>
        </a:xfrm>
      </p:grpSpPr>
      <p:sp>
        <p:nvSpPr>
          <p:cNvPr id="603" name="Shape 60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04" name="Shape 60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09" name="Shape 609"/>
        <p:cNvGrpSpPr/>
        <p:nvPr/>
      </p:nvGrpSpPr>
      <p:grpSpPr>
        <a:xfrm>
          <a:off y="0" x="0"/>
          <a:ext cy="0" cx="0"/>
          <a:chOff y="0" x="0"/>
          <a:chExt cy="0" cx="0"/>
        </a:xfrm>
      </p:grpSpPr>
      <p:sp>
        <p:nvSpPr>
          <p:cNvPr id="610" name="Shape 61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11" name="Shape 61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16" name="Shape 616"/>
        <p:cNvGrpSpPr/>
        <p:nvPr/>
      </p:nvGrpSpPr>
      <p:grpSpPr>
        <a:xfrm>
          <a:off y="0" x="0"/>
          <a:ext cy="0" cx="0"/>
          <a:chOff y="0" x="0"/>
          <a:chExt cy="0" cx="0"/>
        </a:xfrm>
      </p:grpSpPr>
      <p:sp>
        <p:nvSpPr>
          <p:cNvPr id="617" name="Shape 61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18" name="Shape 61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23" name="Shape 623"/>
        <p:cNvGrpSpPr/>
        <p:nvPr/>
      </p:nvGrpSpPr>
      <p:grpSpPr>
        <a:xfrm>
          <a:off y="0" x="0"/>
          <a:ext cy="0" cx="0"/>
          <a:chOff y="0" x="0"/>
          <a:chExt cy="0" cx="0"/>
        </a:xfrm>
      </p:grpSpPr>
      <p:sp>
        <p:nvSpPr>
          <p:cNvPr id="624" name="Shape 62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25" name="Shape 62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30" name="Shape 630"/>
        <p:cNvGrpSpPr/>
        <p:nvPr/>
      </p:nvGrpSpPr>
      <p:grpSpPr>
        <a:xfrm>
          <a:off y="0" x="0"/>
          <a:ext cy="0" cx="0"/>
          <a:chOff y="0" x="0"/>
          <a:chExt cy="0" cx="0"/>
        </a:xfrm>
      </p:grpSpPr>
      <p:sp>
        <p:nvSpPr>
          <p:cNvPr id="631" name="Shape 63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32" name="Shape 63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37" name="Shape 637"/>
        <p:cNvGrpSpPr/>
        <p:nvPr/>
      </p:nvGrpSpPr>
      <p:grpSpPr>
        <a:xfrm>
          <a:off y="0" x="0"/>
          <a:ext cy="0" cx="0"/>
          <a:chOff y="0" x="0"/>
          <a:chExt cy="0" cx="0"/>
        </a:xfrm>
      </p:grpSpPr>
      <p:sp>
        <p:nvSpPr>
          <p:cNvPr id="638" name="Shape 63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39" name="Shape 63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44" name="Shape 644"/>
        <p:cNvGrpSpPr/>
        <p:nvPr/>
      </p:nvGrpSpPr>
      <p:grpSpPr>
        <a:xfrm>
          <a:off y="0" x="0"/>
          <a:ext cy="0" cx="0"/>
          <a:chOff y="0" x="0"/>
          <a:chExt cy="0" cx="0"/>
        </a:xfrm>
      </p:grpSpPr>
      <p:sp>
        <p:nvSpPr>
          <p:cNvPr id="645" name="Shape 64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46" name="Shape 64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51" name="Shape 651"/>
        <p:cNvGrpSpPr/>
        <p:nvPr/>
      </p:nvGrpSpPr>
      <p:grpSpPr>
        <a:xfrm>
          <a:off y="0" x="0"/>
          <a:ext cy="0" cx="0"/>
          <a:chOff y="0" x="0"/>
          <a:chExt cy="0" cx="0"/>
        </a:xfrm>
      </p:grpSpPr>
      <p:sp>
        <p:nvSpPr>
          <p:cNvPr id="652" name="Shape 65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53" name="Shape 65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58" name="Shape 658"/>
        <p:cNvGrpSpPr/>
        <p:nvPr/>
      </p:nvGrpSpPr>
      <p:grpSpPr>
        <a:xfrm>
          <a:off y="0" x="0"/>
          <a:ext cy="0" cx="0"/>
          <a:chOff y="0" x="0"/>
          <a:chExt cy="0" cx="0"/>
        </a:xfrm>
      </p:grpSpPr>
      <p:sp>
        <p:nvSpPr>
          <p:cNvPr id="659" name="Shape 65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60" name="Shape 66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64" name="Shape 664"/>
        <p:cNvGrpSpPr/>
        <p:nvPr/>
      </p:nvGrpSpPr>
      <p:grpSpPr>
        <a:xfrm>
          <a:off y="0" x="0"/>
          <a:ext cy="0" cx="0"/>
          <a:chOff y="0" x="0"/>
          <a:chExt cy="0" cx="0"/>
        </a:xfrm>
      </p:grpSpPr>
      <p:sp>
        <p:nvSpPr>
          <p:cNvPr id="665" name="Shape 66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66" name="Shape 66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5" name="Shape 95"/>
        <p:cNvGrpSpPr/>
        <p:nvPr/>
      </p:nvGrpSpPr>
      <p:grpSpPr>
        <a:xfrm>
          <a:off y="0" x="0"/>
          <a:ext cy="0" cx="0"/>
          <a:chOff y="0" x="0"/>
          <a:chExt cy="0" cx="0"/>
        </a:xfrm>
      </p:grpSpPr>
      <p:sp>
        <p:nvSpPr>
          <p:cNvPr id="96" name="Shape 9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97" name="Shape 9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72" name="Shape 672"/>
        <p:cNvGrpSpPr/>
        <p:nvPr/>
      </p:nvGrpSpPr>
      <p:grpSpPr>
        <a:xfrm>
          <a:off y="0" x="0"/>
          <a:ext cy="0" cx="0"/>
          <a:chOff y="0" x="0"/>
          <a:chExt cy="0" cx="0"/>
        </a:xfrm>
      </p:grpSpPr>
      <p:sp>
        <p:nvSpPr>
          <p:cNvPr id="673" name="Shape 67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74" name="Shape 67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79" name="Shape 679"/>
        <p:cNvGrpSpPr/>
        <p:nvPr/>
      </p:nvGrpSpPr>
      <p:grpSpPr>
        <a:xfrm>
          <a:off y="0" x="0"/>
          <a:ext cy="0" cx="0"/>
          <a:chOff y="0" x="0"/>
          <a:chExt cy="0" cx="0"/>
        </a:xfrm>
      </p:grpSpPr>
      <p:sp>
        <p:nvSpPr>
          <p:cNvPr id="680" name="Shape 68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81" name="Shape 68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85" name="Shape 685"/>
        <p:cNvGrpSpPr/>
        <p:nvPr/>
      </p:nvGrpSpPr>
      <p:grpSpPr>
        <a:xfrm>
          <a:off y="0" x="0"/>
          <a:ext cy="0" cx="0"/>
          <a:chOff y="0" x="0"/>
          <a:chExt cy="0" cx="0"/>
        </a:xfrm>
      </p:grpSpPr>
      <p:sp>
        <p:nvSpPr>
          <p:cNvPr id="686" name="Shape 686"/>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687" name="Shape 68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91" name="Shape 691"/>
        <p:cNvGrpSpPr/>
        <p:nvPr/>
      </p:nvGrpSpPr>
      <p:grpSpPr>
        <a:xfrm>
          <a:off y="0" x="0"/>
          <a:ext cy="0" cx="0"/>
          <a:chOff y="0" x="0"/>
          <a:chExt cy="0" cx="0"/>
        </a:xfrm>
      </p:grpSpPr>
      <p:sp>
        <p:nvSpPr>
          <p:cNvPr id="692" name="Shape 69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693" name="Shape 69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98" name="Shape 698"/>
        <p:cNvGrpSpPr/>
        <p:nvPr/>
      </p:nvGrpSpPr>
      <p:grpSpPr>
        <a:xfrm>
          <a:off y="0" x="0"/>
          <a:ext cy="0" cx="0"/>
          <a:chOff y="0" x="0"/>
          <a:chExt cy="0" cx="0"/>
        </a:xfrm>
      </p:grpSpPr>
      <p:sp>
        <p:nvSpPr>
          <p:cNvPr id="699" name="Shape 69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700" name="Shape 70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05" name="Shape 705"/>
        <p:cNvGrpSpPr/>
        <p:nvPr/>
      </p:nvGrpSpPr>
      <p:grpSpPr>
        <a:xfrm>
          <a:off y="0" x="0"/>
          <a:ext cy="0" cx="0"/>
          <a:chOff y="0" x="0"/>
          <a:chExt cy="0" cx="0"/>
        </a:xfrm>
      </p:grpSpPr>
      <p:sp>
        <p:nvSpPr>
          <p:cNvPr id="706" name="Shape 70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707" name="Shape 70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11" name="Shape 711"/>
        <p:cNvGrpSpPr/>
        <p:nvPr/>
      </p:nvGrpSpPr>
      <p:grpSpPr>
        <a:xfrm>
          <a:off y="0" x="0"/>
          <a:ext cy="0" cx="0"/>
          <a:chOff y="0" x="0"/>
          <a:chExt cy="0" cx="0"/>
        </a:xfrm>
      </p:grpSpPr>
      <p:sp>
        <p:nvSpPr>
          <p:cNvPr id="712" name="Shape 712"/>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713" name="Shape 71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17" name="Shape 717"/>
        <p:cNvGrpSpPr/>
        <p:nvPr/>
      </p:nvGrpSpPr>
      <p:grpSpPr>
        <a:xfrm>
          <a:off y="0" x="0"/>
          <a:ext cy="0" cx="0"/>
          <a:chOff y="0" x="0"/>
          <a:chExt cy="0" cx="0"/>
        </a:xfrm>
      </p:grpSpPr>
      <p:sp>
        <p:nvSpPr>
          <p:cNvPr id="718" name="Shape 71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719" name="Shape 71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23" name="Shape 723"/>
        <p:cNvGrpSpPr/>
        <p:nvPr/>
      </p:nvGrpSpPr>
      <p:grpSpPr>
        <a:xfrm>
          <a:off y="0" x="0"/>
          <a:ext cy="0" cx="0"/>
          <a:chOff y="0" x="0"/>
          <a:chExt cy="0" cx="0"/>
        </a:xfrm>
      </p:grpSpPr>
      <p:sp>
        <p:nvSpPr>
          <p:cNvPr id="724" name="Shape 72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725" name="Shape 72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30" name="Shape 730"/>
        <p:cNvGrpSpPr/>
        <p:nvPr/>
      </p:nvGrpSpPr>
      <p:grpSpPr>
        <a:xfrm>
          <a:off y="0" x="0"/>
          <a:ext cy="0" cx="0"/>
          <a:chOff y="0" x="0"/>
          <a:chExt cy="0" cx="0"/>
        </a:xfrm>
      </p:grpSpPr>
      <p:sp>
        <p:nvSpPr>
          <p:cNvPr id="731" name="Shape 73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732" name="Shape 73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 name="Shape 7"/>
        <p:cNvGrpSpPr/>
        <p:nvPr/>
      </p:nvGrpSpPr>
      <p:grpSpPr>
        <a:xfrm>
          <a:off y="0" x="0"/>
          <a:ext cy="0" cx="0"/>
          <a:chOff y="0" x="0"/>
          <a:chExt cy="0" cx="0"/>
        </a:xfrm>
      </p:grpSpPr>
      <p:sp>
        <p:nvSpPr>
          <p:cNvPr id="8" name="Shape 8"/>
          <p:cNvSpPr/>
          <p:nvPr/>
        </p:nvSpPr>
        <p:spPr>
          <a:xfrm rot="10800000" flipH="1">
            <a:off y="2984999" x="0"/>
            <a:ext cy="2158500" cx="9144000"/>
          </a:xfrm>
          <a:prstGeom prst="rect">
            <a:avLst/>
          </a:prstGeom>
          <a:solidFill>
            <a:schemeClr val="lt1"/>
          </a:solidFill>
          <a:ln>
            <a:noFill/>
          </a:ln>
        </p:spPr>
        <p:txBody>
          <a:bodyPr bIns="45700" rIns="91425" lIns="91425" tIns="45700" anchor="ctr" anchorCtr="0">
            <a:noAutofit/>
          </a:bodyPr>
          <a:lstStyle/>
          <a:p/>
        </p:txBody>
      </p:sp>
      <p:sp>
        <p:nvSpPr>
          <p:cNvPr id="9" name="Shape 9"/>
          <p:cNvSpPr/>
          <p:nvPr/>
        </p:nvSpPr>
        <p:spPr>
          <a:xfrm>
            <a:off y="2393175" x="0"/>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p:txBody>
      </p:sp>
      <p:sp>
        <p:nvSpPr>
          <p:cNvPr id="10" name="Shape 10"/>
          <p:cNvSpPr/>
          <p:nvPr/>
        </p:nvSpPr>
        <p:spPr>
          <a:xfrm rot="10800000" flipH="1">
            <a:off y="2983958" x="0"/>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p:txBody>
      </p:sp>
      <p:sp>
        <p:nvSpPr>
          <p:cNvPr id="11" name="Shape 11"/>
          <p:cNvSpPr txBox="1"/>
          <p:nvPr>
            <p:ph type="ctrTitle"/>
          </p:nvPr>
        </p:nvSpPr>
        <p:spPr>
          <a:xfrm>
            <a:off y="1746892" x="685800"/>
            <a:ext cy="1238099" cx="7772400"/>
          </a:xfrm>
          <a:prstGeom prst="rect">
            <a:avLst/>
          </a:prstGeom>
        </p:spPr>
        <p:txBody>
          <a:bodyPr bIns="91425" rIns="91425" lIns="91425" tIns="91425" anchor="b" anchorCtr="0"/>
          <a:lstStyle>
            <a:lvl1pPr algn="ctr" rtl="0">
              <a:defRPr/>
            </a:lvl1pPr>
            <a:lvl2pPr algn="ctr" rtl="0">
              <a:defRPr/>
            </a:lvl2pPr>
            <a:lvl3pPr algn="ctr" rtl="0">
              <a:defRPr/>
            </a:lvl3pPr>
            <a:lvl4pPr algn="ctr" rtl="0">
              <a:defRPr/>
            </a:lvl4pPr>
            <a:lvl5pPr algn="ctr" rtl="0">
              <a:defRPr/>
            </a:lvl5pPr>
            <a:lvl6pPr algn="ctr" rtl="0">
              <a:defRPr/>
            </a:lvl6pPr>
            <a:lvl7pPr algn="ctr" rtl="0">
              <a:defRPr/>
            </a:lvl7pPr>
            <a:lvl8pPr algn="ctr" rtl="0">
              <a:defRPr/>
            </a:lvl8pPr>
            <a:lvl9pPr algn="ctr" rtl="0">
              <a:defRPr/>
            </a:lvl9pPr>
          </a:lstStyle>
          <a:p/>
        </p:txBody>
      </p:sp>
      <p:sp>
        <p:nvSpPr>
          <p:cNvPr id="12" name="Shape 12"/>
          <p:cNvSpPr txBox="1"/>
          <p:nvPr>
            <p:ph idx="1" type="subTitle"/>
          </p:nvPr>
        </p:nvSpPr>
        <p:spPr>
          <a:xfrm>
            <a:off y="3093357" x="685800"/>
            <a:ext cy="666600" cx="7772400"/>
          </a:xfrm>
          <a:prstGeom prst="rect">
            <a:avLst/>
          </a:prstGeom>
        </p:spPr>
        <p:txBody>
          <a:bodyPr bIns="91425" rIns="91425" lIns="91425" tIns="91425" anchor="t" anchorCtr="0"/>
          <a:lstStyle>
            <a:lvl1pPr algn="ctr" rtl="0" indent="152400" marL="0">
              <a:spcBef>
                <a:spcPts val="0"/>
              </a:spcBef>
              <a:buClr>
                <a:schemeClr val="dk2"/>
              </a:buClr>
              <a:buSzPct val="100000"/>
              <a:buNone/>
              <a:defRPr sz="2400" i="1">
                <a:solidFill>
                  <a:schemeClr val="dk2"/>
                </a:solidFill>
              </a:defRPr>
            </a:lvl1pPr>
            <a:lvl2pPr algn="ctr" rtl="0" indent="152400" marL="0">
              <a:spcBef>
                <a:spcPts val="0"/>
              </a:spcBef>
              <a:buClr>
                <a:schemeClr val="dk2"/>
              </a:buClr>
              <a:buNone/>
              <a:defRPr i="1">
                <a:solidFill>
                  <a:schemeClr val="dk2"/>
                </a:solidFill>
              </a:defRPr>
            </a:lvl2pPr>
            <a:lvl3pPr algn="ctr" rtl="0" indent="152400" marL="0">
              <a:spcBef>
                <a:spcPts val="0"/>
              </a:spcBef>
              <a:buClr>
                <a:schemeClr val="dk2"/>
              </a:buClr>
              <a:buNone/>
              <a:defRPr i="1">
                <a:solidFill>
                  <a:schemeClr val="dk2"/>
                </a:solidFill>
              </a:defRPr>
            </a:lvl3pPr>
            <a:lvl4pPr algn="ctr" rtl="0" indent="152400" marL="0">
              <a:spcBef>
                <a:spcPts val="0"/>
              </a:spcBef>
              <a:buClr>
                <a:schemeClr val="dk2"/>
              </a:buClr>
              <a:buSzPct val="100000"/>
              <a:buNone/>
              <a:defRPr sz="2400" i="1">
                <a:solidFill>
                  <a:schemeClr val="dk2"/>
                </a:solidFill>
              </a:defRPr>
            </a:lvl4pPr>
            <a:lvl5pPr algn="ctr" rtl="0" indent="152400" marL="0">
              <a:spcBef>
                <a:spcPts val="0"/>
              </a:spcBef>
              <a:buClr>
                <a:schemeClr val="dk2"/>
              </a:buClr>
              <a:buSzPct val="100000"/>
              <a:buNone/>
              <a:defRPr sz="2400" i="1">
                <a:solidFill>
                  <a:schemeClr val="dk2"/>
                </a:solidFill>
              </a:defRPr>
            </a:lvl5pPr>
            <a:lvl6pPr algn="ctr" rtl="0" indent="152400" marL="0">
              <a:spcBef>
                <a:spcPts val="0"/>
              </a:spcBef>
              <a:buClr>
                <a:schemeClr val="dk2"/>
              </a:buClr>
              <a:buSzPct val="100000"/>
              <a:buNone/>
              <a:defRPr sz="2400" i="1">
                <a:solidFill>
                  <a:schemeClr val="dk2"/>
                </a:solidFill>
              </a:defRPr>
            </a:lvl6pPr>
            <a:lvl7pPr algn="ctr" rtl="0" indent="152400" marL="0">
              <a:spcBef>
                <a:spcPts val="0"/>
              </a:spcBef>
              <a:buClr>
                <a:schemeClr val="dk2"/>
              </a:buClr>
              <a:buSzPct val="100000"/>
              <a:buNone/>
              <a:defRPr sz="2400" i="1">
                <a:solidFill>
                  <a:schemeClr val="dk2"/>
                </a:solidFill>
              </a:defRPr>
            </a:lvl7pPr>
            <a:lvl8pPr algn="ctr" rtl="0" indent="152400" marL="0">
              <a:spcBef>
                <a:spcPts val="0"/>
              </a:spcBef>
              <a:buClr>
                <a:schemeClr val="dk2"/>
              </a:buClr>
              <a:buSzPct val="100000"/>
              <a:buNone/>
              <a:defRPr sz="2400" i="1">
                <a:solidFill>
                  <a:schemeClr val="dk2"/>
                </a:solidFill>
              </a:defRPr>
            </a:lvl8pPr>
            <a:lvl9pPr algn="ctr" rtl="0" indent="152400" marL="0">
              <a:spcBef>
                <a:spcPts val="0"/>
              </a:spcBef>
              <a:buClr>
                <a:schemeClr val="dk2"/>
              </a:buClr>
              <a:buSzPct val="100000"/>
              <a:buNone/>
              <a:defRPr sz="2400" i="1">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3" name="Shape 13"/>
        <p:cNvGrpSpPr/>
        <p:nvPr/>
      </p:nvGrpSpPr>
      <p:grpSpPr>
        <a:xfrm>
          <a:off y="0" x="0"/>
          <a:ext cy="0" cx="0"/>
          <a:chOff y="0" x="0"/>
          <a:chExt cy="0" cx="0"/>
        </a:xfrm>
      </p:grpSpPr>
      <p:sp>
        <p:nvSpPr>
          <p:cNvPr id="14" name="Shape 14"/>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p:txBody>
      </p:sp>
      <p:sp>
        <p:nvSpPr>
          <p:cNvPr id="15" name="Shape 15"/>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p:txBody>
      </p:sp>
      <p:sp>
        <p:nvSpPr>
          <p:cNvPr id="16" name="Shape 16"/>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p:txBody>
      </p:sp>
      <p:sp>
        <p:nvSpPr>
          <p:cNvPr id="17" name="Shape 17"/>
          <p:cNvSpPr txBox="1"/>
          <p:nvPr>
            <p:ph type="title"/>
          </p:nvPr>
        </p:nvSpPr>
        <p:spPr>
          <a:xfrm>
            <a:off y="205978" x="457200"/>
            <a:ext cy="857400" cx="8229600"/>
          </a:xfrm>
          <a:prstGeom prst="rect">
            <a:avLst/>
          </a:prstGeom>
        </p:spPr>
        <p:txBody>
          <a:bodyPr bIns="91425" rIns="91425" lIns="91425" tIns="91425" anchor="ctr"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18" name="Shape 18"/>
          <p:cNvSpPr txBox="1"/>
          <p:nvPr>
            <p:ph idx="1" type="body"/>
          </p:nvPr>
        </p:nvSpPr>
        <p:spPr>
          <a:xfrm>
            <a:off y="1200150" x="457200"/>
            <a:ext cy="3725699" cx="8229600"/>
          </a:xfrm>
          <a:prstGeom prst="rect">
            <a:avLst/>
          </a:prstGeom>
        </p:spPr>
        <p:txBody>
          <a:bodyPr bIns="91425" rIns="91425" lIns="91425" t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9" name="Shape 19"/>
        <p:cNvGrpSpPr/>
        <p:nvPr/>
      </p:nvGrpSpPr>
      <p:grpSpPr>
        <a:xfrm>
          <a:off y="0" x="0"/>
          <a:ext cy="0" cx="0"/>
          <a:chOff y="0" x="0"/>
          <a:chExt cy="0" cx="0"/>
        </a:xfrm>
      </p:grpSpPr>
      <p:sp>
        <p:nvSpPr>
          <p:cNvPr id="20" name="Shape 20"/>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p:txBody>
      </p:sp>
      <p:sp>
        <p:nvSpPr>
          <p:cNvPr id="21" name="Shape 21"/>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p:txBody>
      </p:sp>
      <p:sp>
        <p:nvSpPr>
          <p:cNvPr id="22" name="Shape 22"/>
          <p:cNvSpPr txBox="1"/>
          <p:nvPr>
            <p:ph type="title"/>
          </p:nvPr>
        </p:nvSpPr>
        <p:spPr>
          <a:xfrm>
            <a:off y="205978" x="457200"/>
            <a:ext cy="857400" cx="8229600"/>
          </a:xfrm>
          <a:prstGeom prst="rect">
            <a:avLst/>
          </a:prstGeom>
        </p:spPr>
        <p:txBody>
          <a:bodyPr bIns="91425" rIns="91425" lIns="91425" tIns="91425" anchor="ctr"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23" name="Shape 23"/>
          <p:cNvSpPr txBox="1"/>
          <p:nvPr>
            <p:ph idx="1" type="body"/>
          </p:nvPr>
        </p:nvSpPr>
        <p:spPr>
          <a:xfrm>
            <a:off y="1200150" x="457200"/>
            <a:ext cy="3725699" cx="3994500"/>
          </a:xfrm>
          <a:prstGeom prst="rect">
            <a:avLst/>
          </a:prstGeom>
        </p:spPr>
        <p:txBody>
          <a:bodyPr bIns="91425" rIns="91425" lIns="91425" t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24" name="Shape 24"/>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p:txBody>
      </p:sp>
      <p:sp>
        <p:nvSpPr>
          <p:cNvPr id="25" name="Shape 25"/>
          <p:cNvSpPr txBox="1"/>
          <p:nvPr>
            <p:ph idx="2" type="body"/>
          </p:nvPr>
        </p:nvSpPr>
        <p:spPr>
          <a:xfrm>
            <a:off y="1200150" x="4692273"/>
            <a:ext cy="3725699" cx="3994500"/>
          </a:xfrm>
          <a:prstGeom prst="rect">
            <a:avLst/>
          </a:prstGeom>
        </p:spPr>
        <p:txBody>
          <a:bodyPr bIns="91425" rIns="91425" lIns="91425" t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6" name="Shape 26"/>
        <p:cNvGrpSpPr/>
        <p:nvPr/>
      </p:nvGrpSpPr>
      <p:grpSpPr>
        <a:xfrm>
          <a:off y="0" x="0"/>
          <a:ext cy="0" cx="0"/>
          <a:chOff y="0" x="0"/>
          <a:chExt cy="0" cx="0"/>
        </a:xfrm>
      </p:grpSpPr>
      <p:sp>
        <p:nvSpPr>
          <p:cNvPr id="27" name="Shape 27"/>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p:txBody>
      </p:sp>
      <p:sp>
        <p:nvSpPr>
          <p:cNvPr id="28" name="Shape 28"/>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p:txBody>
      </p:sp>
      <p:sp>
        <p:nvSpPr>
          <p:cNvPr id="29" name="Shape 29"/>
          <p:cNvSpPr txBox="1"/>
          <p:nvPr>
            <p:ph type="title"/>
          </p:nvPr>
        </p:nvSpPr>
        <p:spPr>
          <a:xfrm>
            <a:off y="205978" x="457200"/>
            <a:ext cy="857400" cx="8229600"/>
          </a:xfrm>
          <a:prstGeom prst="rect">
            <a:avLst/>
          </a:prstGeom>
        </p:spPr>
        <p:txBody>
          <a:bodyPr bIns="91425" rIns="91425" lIns="91425" tIns="91425" anchor="ctr"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30" name="Shape 30"/>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31" name="Shape 31"/>
        <p:cNvGrpSpPr/>
        <p:nvPr/>
      </p:nvGrpSpPr>
      <p:grpSpPr>
        <a:xfrm>
          <a:off y="0" x="0"/>
          <a:ext cy="0" cx="0"/>
          <a:chOff y="0" x="0"/>
          <a:chExt cy="0" cx="0"/>
        </a:xfrm>
      </p:grpSpPr>
      <p:sp>
        <p:nvSpPr>
          <p:cNvPr id="32" name="Shape 32"/>
          <p:cNvSpPr/>
          <p:nvPr/>
        </p:nvSpPr>
        <p:spPr>
          <a:xfrm rot="10800000" flipH="1">
            <a:off y="4412699" x="0"/>
            <a:ext cy="730799" cx="9144000"/>
          </a:xfrm>
          <a:prstGeom prst="rect">
            <a:avLst/>
          </a:prstGeom>
          <a:solidFill>
            <a:schemeClr val="lt1"/>
          </a:solidFill>
          <a:ln>
            <a:noFill/>
          </a:ln>
        </p:spPr>
        <p:txBody>
          <a:bodyPr bIns="45700" rIns="91425" lIns="91425" tIns="45700" anchor="ctr" anchorCtr="0">
            <a:noAutofit/>
          </a:bodyPr>
          <a:lstStyle/>
          <a:p/>
        </p:txBody>
      </p:sp>
      <p:sp>
        <p:nvSpPr>
          <p:cNvPr id="33" name="Shape 33"/>
          <p:cNvSpPr/>
          <p:nvPr/>
        </p:nvSpPr>
        <p:spPr>
          <a:xfrm flipH="1">
            <a:off y="3820834"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p:txBody>
      </p:sp>
      <p:sp>
        <p:nvSpPr>
          <p:cNvPr id="34" name="Shape 34"/>
          <p:cNvSpPr/>
          <p:nvPr/>
        </p:nvSpPr>
        <p:spPr>
          <a:xfrm rot="10800000">
            <a:off y="4411617"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p:txBody>
      </p:sp>
      <p:sp>
        <p:nvSpPr>
          <p:cNvPr id="35" name="Shape 35"/>
          <p:cNvSpPr txBox="1"/>
          <p:nvPr>
            <p:ph idx="1" type="body"/>
          </p:nvPr>
        </p:nvSpPr>
        <p:spPr>
          <a:xfrm>
            <a:off y="4421726" x="457200"/>
            <a:ext cy="505200" cx="8229600"/>
          </a:xfrm>
          <a:prstGeom prst="rect">
            <a:avLst/>
          </a:prstGeom>
        </p:spPr>
        <p:txBody>
          <a:bodyPr bIns="91425" rIns="91425" lIns="91425" tIns="91425" anchor="ctr" anchorCtr="0"/>
          <a:lstStyle>
            <a:lvl1pPr rtl="0" indent="152400">
              <a:spcBef>
                <a:spcPts val="0"/>
              </a:spcBef>
              <a:buClr>
                <a:schemeClr val="dk2"/>
              </a:buClr>
              <a:buSzPct val="100000"/>
              <a:buNone/>
              <a:defRPr sz="2400" i="1">
                <a:solidFill>
                  <a:schemeClr val="dk2"/>
                </a:solidFill>
              </a:defRPr>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36" name="Shape 36"/>
        <p:cNvGrpSpPr/>
        <p:nvPr/>
      </p:nvGrpSpPr>
      <p:grpSpPr>
        <a:xfrm>
          <a:off y="0" x="0"/>
          <a:ext cy="0" cx="0"/>
          <a:chOff y="0" x="0"/>
          <a:chExt cy="0" cx="0"/>
        </a:xfrm>
      </p:grpSpPr>
      <p:sp>
        <p:nvSpPr>
          <p:cNvPr id="37" name="Shape 37"/>
          <p:cNvSpPr/>
          <p:nvPr/>
        </p:nvSpPr>
        <p:spPr>
          <a:xfrm>
            <a:off y="76256" x="6676"/>
            <a:ext cy="5054792" cx="9134130"/>
          </a:xfrm>
          <a:custGeom>
            <a:pathLst>
              <a:path w="9157023" extrusionOk="0" h="6739723">
                <a:moveTo>
                  <a:pt y="0" x="1629"/>
                </a:moveTo>
                <a:lnTo>
                  <a:pt y="4340980" x="9157023"/>
                </a:lnTo>
                <a:lnTo>
                  <a:pt y="6739723" x="1593"/>
                </a:lnTo>
                <a:cubicBezTo>
                  <a:pt y="5123960" x="-3941"/>
                  <a:pt y="1615763" x="7163"/>
                  <a:pt y="0" x="1629"/>
                </a:cubicBezTo>
                <a:close/>
              </a:path>
            </a:pathLst>
          </a:custGeom>
          <a:solidFill>
            <a:srgbClr val="FFFFFF">
              <a:alpha val="6669"/>
            </a:srgbClr>
          </a:solidFill>
          <a:ln>
            <a:noFill/>
          </a:ln>
        </p:spPr>
        <p:txBody>
          <a:bodyPr bIns="45700" rIns="91425" lIns="91425" tIns="45700" anchor="ctr" anchorCtr="0">
            <a:noAutofit/>
          </a:bodyPr>
          <a:lstStyle/>
          <a:p/>
        </p:txBody>
      </p:sp>
    </p:spTree>
  </p:cSld>
  <p:clrMapOvr>
    <a:masterClrMapping/>
  </p:clrMapOvr>
</p:sldLayout>
</file>

<file path=ppt/slideMasters/_rels/slideMaster1.xml.rels><?xml version="1.0" encoding="UTF-8" standalone="yes"?><Relationships xmlns="http://schemas.openxmlformats.org/package/2006/relationships"><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4.xml" Type="http://schemas.openxmlformats.org/officeDocument/2006/relationships/slideLayout" Id="rId4"/><Relationship Target="../slideLayouts/slideLayout3.xml" Type="http://schemas.openxmlformats.org/officeDocument/2006/relationships/slideLayout" Id="rId3"/><Relationship Target="../slideLayouts/slideLayout6.xml" Type="http://schemas.openxmlformats.org/officeDocument/2006/relationships/slideLayout" Id="rId6"/><Relationship Target="../slideLayouts/slideLayout5.xml" Type="http://schemas.openxmlformats.org/officeDocument/2006/relationships/slideLayout" Id="rId5"/><Relationship Target="../theme/theme2.xml" Type="http://schemas.openxmlformats.org/officeDocument/2006/relationships/theme"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chemeClr val="accent1"/>
            </a:gs>
            <a:gs pos="100000">
              <a:schemeClr val="dk2"/>
            </a:gs>
          </a:gsLst>
          <a:path path="circle">
            <a:fillToRect t="50%" b="50%" r="50%" l="50%"/>
          </a:path>
          <a:tileRect/>
        </a:gradFill>
      </p:bgPr>
    </p:bg>
    <p:spTree>
      <p:nvGrpSpPr>
        <p:cNvPr id="4" name="Shape 4"/>
        <p:cNvGrpSpPr/>
        <p:nvPr/>
      </p:nvGrpSpPr>
      <p:grpSpPr>
        <a:xfrm>
          <a:off y="0" x="0"/>
          <a:ext cy="0" cx="0"/>
          <a:chOff y="0" x="0"/>
          <a:chExt cy="0" cx="0"/>
        </a:xfrm>
      </p:grpSpPr>
      <p:sp>
        <p:nvSpPr>
          <p:cNvPr id="5" name="Shape 5"/>
          <p:cNvSpPr txBox="1"/>
          <p:nvPr>
            <p:ph type="title"/>
          </p:nvPr>
        </p:nvSpPr>
        <p:spPr>
          <a:xfrm>
            <a:off y="205978" x="457200"/>
            <a:ext cy="857400" cx="8229600"/>
          </a:xfrm>
          <a:prstGeom prst="rect">
            <a:avLst/>
          </a:prstGeom>
        </p:spPr>
        <p:txBody>
          <a:bodyPr bIns="91425" rIns="91425" lIns="91425" tIns="91425" anchor="ctr" anchorCtr="0"/>
          <a:lstStyle>
            <a:lvl1pPr rtl="0" indent="304800" marL="0">
              <a:buClr>
                <a:schemeClr val="lt1"/>
              </a:buClr>
              <a:buSzPct val="100000"/>
              <a:buFont typeface="Georgia"/>
              <a:buNone/>
              <a:defRPr sz="4800">
                <a:solidFill>
                  <a:schemeClr val="lt1"/>
                </a:solidFill>
                <a:latin typeface="Georgia"/>
                <a:ea typeface="Georgia"/>
                <a:cs typeface="Georgia"/>
                <a:sym typeface="Georgia"/>
              </a:defRPr>
            </a:lvl1pPr>
            <a:lvl2pPr rtl="0" indent="304800" marL="0">
              <a:buClr>
                <a:schemeClr val="lt1"/>
              </a:buClr>
              <a:buSzPct val="100000"/>
              <a:buFont typeface="Georgia"/>
              <a:buNone/>
              <a:defRPr sz="4800">
                <a:solidFill>
                  <a:schemeClr val="lt1"/>
                </a:solidFill>
                <a:latin typeface="Georgia"/>
                <a:ea typeface="Georgia"/>
                <a:cs typeface="Georgia"/>
                <a:sym typeface="Georgia"/>
              </a:defRPr>
            </a:lvl2pPr>
            <a:lvl3pPr rtl="0" indent="304800" marL="0">
              <a:buClr>
                <a:schemeClr val="lt1"/>
              </a:buClr>
              <a:buSzPct val="100000"/>
              <a:buFont typeface="Georgia"/>
              <a:buNone/>
              <a:defRPr sz="4800">
                <a:solidFill>
                  <a:schemeClr val="lt1"/>
                </a:solidFill>
                <a:latin typeface="Georgia"/>
                <a:ea typeface="Georgia"/>
                <a:cs typeface="Georgia"/>
                <a:sym typeface="Georgia"/>
              </a:defRPr>
            </a:lvl3pPr>
            <a:lvl4pPr rtl="0" indent="304800" marL="0">
              <a:buClr>
                <a:schemeClr val="lt1"/>
              </a:buClr>
              <a:buSzPct val="100000"/>
              <a:buFont typeface="Georgia"/>
              <a:buNone/>
              <a:defRPr sz="4800">
                <a:solidFill>
                  <a:schemeClr val="lt1"/>
                </a:solidFill>
                <a:latin typeface="Georgia"/>
                <a:ea typeface="Georgia"/>
                <a:cs typeface="Georgia"/>
                <a:sym typeface="Georgia"/>
              </a:defRPr>
            </a:lvl4pPr>
            <a:lvl5pPr rtl="0" indent="304800" marL="0">
              <a:buClr>
                <a:schemeClr val="lt1"/>
              </a:buClr>
              <a:buSzPct val="100000"/>
              <a:buFont typeface="Georgia"/>
              <a:buNone/>
              <a:defRPr sz="4800">
                <a:solidFill>
                  <a:schemeClr val="lt1"/>
                </a:solidFill>
                <a:latin typeface="Georgia"/>
                <a:ea typeface="Georgia"/>
                <a:cs typeface="Georgia"/>
                <a:sym typeface="Georgia"/>
              </a:defRPr>
            </a:lvl5pPr>
            <a:lvl6pPr rtl="0" indent="304800" marL="0">
              <a:buClr>
                <a:schemeClr val="lt1"/>
              </a:buClr>
              <a:buSzPct val="100000"/>
              <a:buFont typeface="Georgia"/>
              <a:buNone/>
              <a:defRPr sz="4800">
                <a:solidFill>
                  <a:schemeClr val="lt1"/>
                </a:solidFill>
                <a:latin typeface="Georgia"/>
                <a:ea typeface="Georgia"/>
                <a:cs typeface="Georgia"/>
                <a:sym typeface="Georgia"/>
              </a:defRPr>
            </a:lvl6pPr>
            <a:lvl7pPr rtl="0" indent="304800" marL="0">
              <a:buClr>
                <a:schemeClr val="lt1"/>
              </a:buClr>
              <a:buSzPct val="100000"/>
              <a:buFont typeface="Georgia"/>
              <a:buNone/>
              <a:defRPr sz="4800">
                <a:solidFill>
                  <a:schemeClr val="lt1"/>
                </a:solidFill>
                <a:latin typeface="Georgia"/>
                <a:ea typeface="Georgia"/>
                <a:cs typeface="Georgia"/>
                <a:sym typeface="Georgia"/>
              </a:defRPr>
            </a:lvl7pPr>
            <a:lvl8pPr rtl="0" indent="304800" marL="0">
              <a:buClr>
                <a:schemeClr val="lt1"/>
              </a:buClr>
              <a:buSzPct val="100000"/>
              <a:buFont typeface="Georgia"/>
              <a:buNone/>
              <a:defRPr sz="4800">
                <a:solidFill>
                  <a:schemeClr val="lt1"/>
                </a:solidFill>
                <a:latin typeface="Georgia"/>
                <a:ea typeface="Georgia"/>
                <a:cs typeface="Georgia"/>
                <a:sym typeface="Georgia"/>
              </a:defRPr>
            </a:lvl8pPr>
            <a:lvl9pPr rtl="0" indent="304800" marL="0">
              <a:buClr>
                <a:schemeClr val="lt1"/>
              </a:buClr>
              <a:buSzPct val="100000"/>
              <a:buFont typeface="Georgia"/>
              <a:buNone/>
              <a:defRPr sz="4800">
                <a:solidFill>
                  <a:schemeClr val="lt1"/>
                </a:solidFill>
                <a:latin typeface="Georgia"/>
                <a:ea typeface="Georgia"/>
                <a:cs typeface="Georgia"/>
                <a:sym typeface="Georgia"/>
              </a:defRPr>
            </a:lvl9pPr>
          </a:lstStyle>
          <a:p/>
        </p:txBody>
      </p:sp>
      <p:sp>
        <p:nvSpPr>
          <p:cNvPr id="6" name="Shape 6"/>
          <p:cNvSpPr txBox="1"/>
          <p:nvPr>
            <p:ph idx="1" type="body"/>
          </p:nvPr>
        </p:nvSpPr>
        <p:spPr>
          <a:xfrm>
            <a:off y="1200150" x="457200"/>
            <a:ext cy="3725699" cx="8229600"/>
          </a:xfrm>
          <a:prstGeom prst="rect">
            <a:avLst/>
          </a:prstGeom>
        </p:spPr>
        <p:txBody>
          <a:bodyPr bIns="91425" rIns="91425" lIns="91425" tIns="91425" anchor="t" anchorCtr="0"/>
          <a:lstStyle>
            <a:lvl1pPr rtl="0" indent="-152400" marL="342900">
              <a:spcBef>
                <a:spcPts val="600"/>
              </a:spcBef>
              <a:buClr>
                <a:schemeClr val="dk1"/>
              </a:buClr>
              <a:buSzPct val="100000"/>
              <a:buFont typeface="Georgia"/>
              <a:defRPr sz="3000">
                <a:solidFill>
                  <a:schemeClr val="dk1"/>
                </a:solidFill>
                <a:latin typeface="Georgia"/>
                <a:ea typeface="Georgia"/>
                <a:cs typeface="Georgia"/>
                <a:sym typeface="Georgia"/>
              </a:defRPr>
            </a:lvl1pPr>
            <a:lvl2pPr rtl="0" indent="-133350" marL="742950">
              <a:spcBef>
                <a:spcPts val="480"/>
              </a:spcBef>
              <a:buClr>
                <a:schemeClr val="dk1"/>
              </a:buClr>
              <a:buSzPct val="100000"/>
              <a:buFont typeface="Georgia"/>
              <a:defRPr sz="2400">
                <a:solidFill>
                  <a:schemeClr val="dk1"/>
                </a:solidFill>
                <a:latin typeface="Georgia"/>
                <a:ea typeface="Georgia"/>
                <a:cs typeface="Georgia"/>
                <a:sym typeface="Georgia"/>
              </a:defRPr>
            </a:lvl2pPr>
            <a:lvl3pPr rtl="0" indent="-76200" marL="1143000">
              <a:spcBef>
                <a:spcPts val="480"/>
              </a:spcBef>
              <a:buClr>
                <a:schemeClr val="dk1"/>
              </a:buClr>
              <a:buSzPct val="100000"/>
              <a:buFont typeface="Georgia"/>
              <a:defRPr sz="2400">
                <a:solidFill>
                  <a:schemeClr val="dk1"/>
                </a:solidFill>
                <a:latin typeface="Georgia"/>
                <a:ea typeface="Georgia"/>
                <a:cs typeface="Georgia"/>
                <a:sym typeface="Georgia"/>
              </a:defRPr>
            </a:lvl3pPr>
            <a:lvl4pPr rtl="0" indent="-114300" marL="1600200">
              <a:spcBef>
                <a:spcPts val="360"/>
              </a:spcBef>
              <a:buClr>
                <a:schemeClr val="dk1"/>
              </a:buClr>
              <a:buSzPct val="100000"/>
              <a:buFont typeface="Georgia"/>
              <a:defRPr sz="1800">
                <a:solidFill>
                  <a:schemeClr val="dk1"/>
                </a:solidFill>
                <a:latin typeface="Georgia"/>
                <a:ea typeface="Georgia"/>
                <a:cs typeface="Georgia"/>
                <a:sym typeface="Georgia"/>
              </a:defRPr>
            </a:lvl4pPr>
            <a:lvl5pPr rtl="0" indent="-114300" marL="2057400">
              <a:spcBef>
                <a:spcPts val="360"/>
              </a:spcBef>
              <a:buClr>
                <a:schemeClr val="dk1"/>
              </a:buClr>
              <a:buSzPct val="100000"/>
              <a:buFont typeface="Georgia"/>
              <a:defRPr sz="1800">
                <a:solidFill>
                  <a:schemeClr val="dk1"/>
                </a:solidFill>
                <a:latin typeface="Georgia"/>
                <a:ea typeface="Georgia"/>
                <a:cs typeface="Georgia"/>
                <a:sym typeface="Georgia"/>
              </a:defRPr>
            </a:lvl5pPr>
            <a:lvl6pPr rtl="0" indent="-114300" marL="2514600">
              <a:spcBef>
                <a:spcPts val="360"/>
              </a:spcBef>
              <a:buClr>
                <a:schemeClr val="dk1"/>
              </a:buClr>
              <a:buSzPct val="100000"/>
              <a:buFont typeface="Georgia"/>
              <a:defRPr sz="1800">
                <a:solidFill>
                  <a:schemeClr val="dk1"/>
                </a:solidFill>
                <a:latin typeface="Georgia"/>
                <a:ea typeface="Georgia"/>
                <a:cs typeface="Georgia"/>
                <a:sym typeface="Georgia"/>
              </a:defRPr>
            </a:lvl6pPr>
            <a:lvl7pPr rtl="0" indent="-114300" marL="2971800">
              <a:spcBef>
                <a:spcPts val="360"/>
              </a:spcBef>
              <a:buClr>
                <a:schemeClr val="dk1"/>
              </a:buClr>
              <a:buSzPct val="100000"/>
              <a:buFont typeface="Georgia"/>
              <a:defRPr sz="1800">
                <a:solidFill>
                  <a:schemeClr val="dk1"/>
                </a:solidFill>
                <a:latin typeface="Georgia"/>
                <a:ea typeface="Georgia"/>
                <a:cs typeface="Georgia"/>
                <a:sym typeface="Georgia"/>
              </a:defRPr>
            </a:lvl7pPr>
            <a:lvl8pPr rtl="0" indent="-114300" marL="3429000">
              <a:spcBef>
                <a:spcPts val="360"/>
              </a:spcBef>
              <a:buClr>
                <a:schemeClr val="dk1"/>
              </a:buClr>
              <a:buSzPct val="100000"/>
              <a:buFont typeface="Georgia"/>
              <a:defRPr sz="1800">
                <a:solidFill>
                  <a:schemeClr val="dk1"/>
                </a:solidFill>
                <a:latin typeface="Georgia"/>
                <a:ea typeface="Georgia"/>
                <a:cs typeface="Georgia"/>
                <a:sym typeface="Georgia"/>
              </a:defRPr>
            </a:lvl8pPr>
            <a:lvl9pPr rtl="0" indent="-114300" marL="3886200">
              <a:spcBef>
                <a:spcPts val="360"/>
              </a:spcBef>
              <a:buClr>
                <a:schemeClr val="dk1"/>
              </a:buClr>
              <a:buSzPct val="100000"/>
              <a:buFont typeface="Georgia"/>
              <a:defRPr sz="1800">
                <a:solidFill>
                  <a:schemeClr val="dk1"/>
                </a:solidFill>
                <a:latin typeface="Georgia"/>
                <a:ea typeface="Georgia"/>
                <a:cs typeface="Georgia"/>
                <a:sym typeface="Georgia"/>
              </a:defRPr>
            </a:lvl9pPr>
          </a:lstStyle>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1.xml" Type="http://schemas.openxmlformats.org/officeDocument/2006/relationships/slideLayout" Id="rId1"/><Relationship Target="../media/image02.png" Type="http://schemas.openxmlformats.org/officeDocument/2006/relationships/image" Id="rId4"/><Relationship Target="../media/image00.gif" Type="http://schemas.openxmlformats.org/officeDocument/2006/relationships/image" Id="rId3"/></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6.xml" Type="http://schemas.openxmlformats.org/officeDocument/2006/relationships/slideLayout" Id="rId1"/><Relationship Target="../media/image10.gif" Type="http://schemas.openxmlformats.org/officeDocument/2006/relationships/image" Id="rId3"/></Relationships>
</file>

<file path=ppt/slides/_rels/slide100.xml.rels><?xml version="1.0" encoding="UTF-8" standalone="yes"?><Relationships xmlns="http://schemas.openxmlformats.org/package/2006/relationships"><Relationship Target="../notesSlides/notesSlide100.xml" Type="http://schemas.openxmlformats.org/officeDocument/2006/relationships/notesSlide" Id="rId2"/><Relationship Target="../slideLayouts/slideLayout1.xml" Type="http://schemas.openxmlformats.org/officeDocument/2006/relationships/slideLayout" Id="rId1"/></Relationships>
</file>

<file path=ppt/slides/_rels/slide101.xml.rels><?xml version="1.0" encoding="UTF-8" standalone="yes"?><Relationships xmlns="http://schemas.openxmlformats.org/package/2006/relationships"><Relationship Target="../notesSlides/notesSlide101.xml" Type="http://schemas.openxmlformats.org/officeDocument/2006/relationships/notesSlide" Id="rId2"/><Relationship Target="../slideLayouts/slideLayout2.xml" Type="http://schemas.openxmlformats.org/officeDocument/2006/relationships/slideLayout" Id="rId1"/><Relationship Target="../media/image84.gif" Type="http://schemas.openxmlformats.org/officeDocument/2006/relationships/image" Id="rId3"/></Relationships>
</file>

<file path=ppt/slides/_rels/slide102.xml.rels><?xml version="1.0" encoding="UTF-8" standalone="yes"?><Relationships xmlns="http://schemas.openxmlformats.org/package/2006/relationships"><Relationship Target="../notesSlides/notesSlide102.xml" Type="http://schemas.openxmlformats.org/officeDocument/2006/relationships/notesSlide" Id="rId2"/><Relationship Target="../slideLayouts/slideLayout2.xml" Type="http://schemas.openxmlformats.org/officeDocument/2006/relationships/slideLayout" Id="rId1"/><Relationship Target="../media/image78.gif" Type="http://schemas.openxmlformats.org/officeDocument/2006/relationships/image" Id="rId4"/><Relationship Target="../media/image81.gif" Type="http://schemas.openxmlformats.org/officeDocument/2006/relationships/image" Id="rId3"/></Relationships>
</file>

<file path=ppt/slides/_rels/slide103.xml.rels><?xml version="1.0" encoding="UTF-8" standalone="yes"?><Relationships xmlns="http://schemas.openxmlformats.org/package/2006/relationships"><Relationship Target="../notesSlides/notesSlide103.xml" Type="http://schemas.openxmlformats.org/officeDocument/2006/relationships/notesSlide" Id="rId2"/><Relationship Target="../slideLayouts/slideLayout2.xml" Type="http://schemas.openxmlformats.org/officeDocument/2006/relationships/slideLayout" Id="rId1"/><Relationship Target="../media/image79.gif" Type="http://schemas.openxmlformats.org/officeDocument/2006/relationships/image" Id="rId4"/><Relationship Target="../media/image80.gif" Type="http://schemas.openxmlformats.org/officeDocument/2006/relationships/image" Id="rId3"/></Relationships>
</file>

<file path=ppt/slides/_rels/slide104.xml.rels><?xml version="1.0" encoding="UTF-8" standalone="yes"?><Relationships xmlns="http://schemas.openxmlformats.org/package/2006/relationships"><Relationship Target="../notesSlides/notesSlide104.xml" Type="http://schemas.openxmlformats.org/officeDocument/2006/relationships/notesSlide" Id="rId2"/><Relationship Target="../slideLayouts/slideLayout1.xml" Type="http://schemas.openxmlformats.org/officeDocument/2006/relationships/slideLayout" Id="rId1"/></Relationships>
</file>

<file path=ppt/slides/_rels/slide105.xml.rels><?xml version="1.0" encoding="UTF-8" standalone="yes"?><Relationships xmlns="http://schemas.openxmlformats.org/package/2006/relationships"><Relationship Target="../notesSlides/notesSlide105.xml" Type="http://schemas.openxmlformats.org/officeDocument/2006/relationships/notesSlide" Id="rId2"/><Relationship Target="../slideLayouts/slideLayout2.xml" Type="http://schemas.openxmlformats.org/officeDocument/2006/relationships/slideLayout" Id="rId1"/></Relationships>
</file>

<file path=ppt/slides/_rels/slide106.xml.rels><?xml version="1.0" encoding="UTF-8" standalone="yes"?><Relationships xmlns="http://schemas.openxmlformats.org/package/2006/relationships"><Relationship Target="../notesSlides/notesSlide106.xml" Type="http://schemas.openxmlformats.org/officeDocument/2006/relationships/notesSlide" Id="rId2"/><Relationship Target="../slideLayouts/slideLayout2.xml" Type="http://schemas.openxmlformats.org/officeDocument/2006/relationships/slideLayout" Id="rId1"/><Relationship Target="../media/image82.gif" Type="http://schemas.openxmlformats.org/officeDocument/2006/relationships/image" Id="rId4"/><Relationship Target="https://docs.google.com/spreadsheet/ccc?key=0AglafaSSFG48dEVlUURoLWNVaUdsTEVhcE5GblhzT0E&amp;usp=drive_web#gid=0" Type="http://schemas.openxmlformats.org/officeDocument/2006/relationships/hyperlink" TargetMode="External" Id="rId3"/></Relationships>
</file>

<file path=ppt/slides/_rels/slide107.xml.rels><?xml version="1.0" encoding="UTF-8" standalone="yes"?><Relationships xmlns="http://schemas.openxmlformats.org/package/2006/relationships"><Relationship Target="../notesSlides/notesSlide107.xml" Type="http://schemas.openxmlformats.org/officeDocument/2006/relationships/notesSlide" Id="rId2"/><Relationship Target="../slideLayouts/slideLayout1.xml" Type="http://schemas.openxmlformats.org/officeDocument/2006/relationships/slideLayout" Id="rId1"/></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4.xml" Type="http://schemas.openxmlformats.org/officeDocument/2006/relationships/slideLayout" Id="rId1"/><Relationship Target="../media/image05.gif" Type="http://schemas.openxmlformats.org/officeDocument/2006/relationships/image" Id="rId4"/><Relationship Target="../media/image01.png" Type="http://schemas.openxmlformats.org/officeDocument/2006/relationships/image" Id="rId3"/></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4.xml" Type="http://schemas.openxmlformats.org/officeDocument/2006/relationships/slideLayout" Id="rId1"/><Relationship Target="../media/image13.gif" Type="http://schemas.openxmlformats.org/officeDocument/2006/relationships/image" Id="rId3"/></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4.xml" Type="http://schemas.openxmlformats.org/officeDocument/2006/relationships/slideLayout" Id="rId1"/><Relationship Target="../media/image08.gif" Type="http://schemas.openxmlformats.org/officeDocument/2006/relationships/image" Id="rId3"/></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4.xml" Type="http://schemas.openxmlformats.org/officeDocument/2006/relationships/slideLayout" Id="rId1"/><Relationship Target="../media/image07.gif" Type="http://schemas.openxmlformats.org/officeDocument/2006/relationships/image" Id="rId3"/></Relationships>
</file>

<file path=ppt/slides/_rels/slide15.xml.rels><?xml version="1.0" encoding="UTF-8" standalone="yes"?><Relationships xmlns="http://schemas.openxmlformats.org/package/2006/relationships"><Relationship Target="../notesSlides/notesSlide15.xml" Type="http://schemas.openxmlformats.org/officeDocument/2006/relationships/notesSlide" Id="rId2"/><Relationship Target="../slideLayouts/slideLayout4.xml" Type="http://schemas.openxmlformats.org/officeDocument/2006/relationships/slideLayout" Id="rId1"/><Relationship Target="../media/image09.gif" Type="http://schemas.openxmlformats.org/officeDocument/2006/relationships/image" Id="rId3"/></Relationships>
</file>

<file path=ppt/slides/_rels/slide16.xml.rels><?xml version="1.0" encoding="UTF-8" standalone="yes"?><Relationships xmlns="http://schemas.openxmlformats.org/package/2006/relationships"><Relationship Target="../notesSlides/notesSlide16.xml" Type="http://schemas.openxmlformats.org/officeDocument/2006/relationships/notesSlide" Id="rId2"/><Relationship Target="../slideLayouts/slideLayout4.xml" Type="http://schemas.openxmlformats.org/officeDocument/2006/relationships/slideLayout" Id="rId1"/><Relationship Target="../media/image14.gif" Type="http://schemas.openxmlformats.org/officeDocument/2006/relationships/image" Id="rId3"/></Relationships>
</file>

<file path=ppt/slides/_rels/slide17.xml.rels><?xml version="1.0" encoding="UTF-8" standalone="yes"?><Relationships xmlns="http://schemas.openxmlformats.org/package/2006/relationships"><Relationship Target="../notesSlides/notesSlide17.xml" Type="http://schemas.openxmlformats.org/officeDocument/2006/relationships/notesSlide" Id="rId2"/><Relationship Target="../slideLayouts/slideLayout4.xml" Type="http://schemas.openxmlformats.org/officeDocument/2006/relationships/slideLayout" Id="rId1"/><Relationship Target="../media/image12.gif" Type="http://schemas.openxmlformats.org/officeDocument/2006/relationships/image" Id="rId3"/></Relationships>
</file>

<file path=ppt/slides/_rels/slide18.xml.rels><?xml version="1.0" encoding="UTF-8" standalone="yes"?><Relationships xmlns="http://schemas.openxmlformats.org/package/2006/relationships"><Relationship Target="../notesSlides/notesSlide18.xml" Type="http://schemas.openxmlformats.org/officeDocument/2006/relationships/notesSlide" Id="rId2"/><Relationship Target="../slideLayouts/slideLayout6.xml" Type="http://schemas.openxmlformats.org/officeDocument/2006/relationships/slideLayout" Id="rId1"/></Relationships>
</file>

<file path=ppt/slides/_rels/slide19.xml.rels><?xml version="1.0" encoding="UTF-8" standalone="yes"?><Relationships xmlns="http://schemas.openxmlformats.org/package/2006/relationships"><Relationship Target="../notesSlides/notesSlide19.xml" Type="http://schemas.openxmlformats.org/officeDocument/2006/relationships/notesSlide" Id="rId2"/><Relationship Target="../slideLayouts/slideLayout1.xml" Type="http://schemas.openxmlformats.org/officeDocument/2006/relationships/slideLayout" Id="rId1"/></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2.xml" Type="http://schemas.openxmlformats.org/officeDocument/2006/relationships/slideLayout" Id="rId1"/></Relationships>
</file>

<file path=ppt/slides/_rels/slide20.xml.rels><?xml version="1.0" encoding="UTF-8" standalone="yes"?><Relationships xmlns="http://schemas.openxmlformats.org/package/2006/relationships"><Relationship Target="../notesSlides/notesSlide20.xml" Type="http://schemas.openxmlformats.org/officeDocument/2006/relationships/notesSlide" Id="rId2"/><Relationship Target="../slideLayouts/slideLayout2.xml" Type="http://schemas.openxmlformats.org/officeDocument/2006/relationships/slideLayout" Id="rId1"/></Relationships>
</file>

<file path=ppt/slides/_rels/slide21.xml.rels><?xml version="1.0" encoding="UTF-8" standalone="yes"?><Relationships xmlns="http://schemas.openxmlformats.org/package/2006/relationships"><Relationship Target="../notesSlides/notesSlide21.xml" Type="http://schemas.openxmlformats.org/officeDocument/2006/relationships/notesSlide" Id="rId2"/><Relationship Target="../slideLayouts/slideLayout2.xml" Type="http://schemas.openxmlformats.org/officeDocument/2006/relationships/slideLayout" Id="rId1"/></Relationships>
</file>

<file path=ppt/slides/_rels/slide22.xml.rels><?xml version="1.0" encoding="UTF-8" standalone="yes"?><Relationships xmlns="http://schemas.openxmlformats.org/package/2006/relationships"><Relationship Target="../notesSlides/notesSlide22.xml" Type="http://schemas.openxmlformats.org/officeDocument/2006/relationships/notesSlide" Id="rId2"/><Relationship Target="../slideLayouts/slideLayout2.xml" Type="http://schemas.openxmlformats.org/officeDocument/2006/relationships/slideLayout" Id="rId1"/></Relationships>
</file>

<file path=ppt/slides/_rels/slide23.xml.rels><?xml version="1.0" encoding="UTF-8" standalone="yes"?><Relationships xmlns="http://schemas.openxmlformats.org/package/2006/relationships"><Relationship Target="../notesSlides/notesSlide23.xml" Type="http://schemas.openxmlformats.org/officeDocument/2006/relationships/notesSlide" Id="rId2"/><Relationship Target="../slideLayouts/slideLayout2.xml" Type="http://schemas.openxmlformats.org/officeDocument/2006/relationships/slideLayout" Id="rId1"/></Relationships>
</file>

<file path=ppt/slides/_rels/slide24.xml.rels><?xml version="1.0" encoding="UTF-8" standalone="yes"?><Relationships xmlns="http://schemas.openxmlformats.org/package/2006/relationships"><Relationship Target="../notesSlides/notesSlide24.xml" Type="http://schemas.openxmlformats.org/officeDocument/2006/relationships/notesSlide" Id="rId2"/><Relationship Target="../slideLayouts/slideLayout1.xml" Type="http://schemas.openxmlformats.org/officeDocument/2006/relationships/slideLayout" Id="rId1"/></Relationships>
</file>

<file path=ppt/slides/_rels/slide25.xml.rels><?xml version="1.0" encoding="UTF-8" standalone="yes"?><Relationships xmlns="http://schemas.openxmlformats.org/package/2006/relationships"><Relationship Target="../notesSlides/notesSlide25.xml" Type="http://schemas.openxmlformats.org/officeDocument/2006/relationships/notesSlide" Id="rId2"/><Relationship Target="../slideLayouts/slideLayout2.xml" Type="http://schemas.openxmlformats.org/officeDocument/2006/relationships/slideLayout" Id="rId1"/></Relationships>
</file>

<file path=ppt/slides/_rels/slide26.xml.rels><?xml version="1.0" encoding="UTF-8" standalone="yes"?><Relationships xmlns="http://schemas.openxmlformats.org/package/2006/relationships"><Relationship Target="../notesSlides/notesSlide26.xml" Type="http://schemas.openxmlformats.org/officeDocument/2006/relationships/notesSlide" Id="rId2"/><Relationship Target="../slideLayouts/slideLayout2.xml" Type="http://schemas.openxmlformats.org/officeDocument/2006/relationships/slideLayout" Id="rId1"/></Relationships>
</file>

<file path=ppt/slides/_rels/slide27.xml.rels><?xml version="1.0" encoding="UTF-8" standalone="yes"?><Relationships xmlns="http://schemas.openxmlformats.org/package/2006/relationships"><Relationship Target="../notesSlides/notesSlide27.xml" Type="http://schemas.openxmlformats.org/officeDocument/2006/relationships/notesSlide" Id="rId2"/><Relationship Target="../slideLayouts/slideLayout2.xml" Type="http://schemas.openxmlformats.org/officeDocument/2006/relationships/slideLayout" Id="rId1"/><Relationship Target="../media/image19.gif" Type="http://schemas.openxmlformats.org/officeDocument/2006/relationships/image" Id="rId3"/></Relationships>
</file>

<file path=ppt/slides/_rels/slide28.xml.rels><?xml version="1.0" encoding="UTF-8" standalone="yes"?><Relationships xmlns="http://schemas.openxmlformats.org/package/2006/relationships"><Relationship Target="../notesSlides/notesSlide28.xml" Type="http://schemas.openxmlformats.org/officeDocument/2006/relationships/notesSlide" Id="rId2"/><Relationship Target="../slideLayouts/slideLayout2.xml" Type="http://schemas.openxmlformats.org/officeDocument/2006/relationships/slideLayout" Id="rId1"/><Relationship Target="../media/image11.gif" Type="http://schemas.openxmlformats.org/officeDocument/2006/relationships/image" Id="rId3"/></Relationships>
</file>

<file path=ppt/slides/_rels/slide29.xml.rels><?xml version="1.0" encoding="UTF-8" standalone="yes"?><Relationships xmlns="http://schemas.openxmlformats.org/package/2006/relationships"><Relationship Target="../notesSlides/notesSlide29.xml" Type="http://schemas.openxmlformats.org/officeDocument/2006/relationships/notesSlide" Id="rId2"/><Relationship Target="../slideLayouts/slideLayout2.xml" Type="http://schemas.openxmlformats.org/officeDocument/2006/relationships/slideLayout" Id="rId1"/><Relationship Target="../media/image15.gif" Type="http://schemas.openxmlformats.org/officeDocument/2006/relationships/image" Id="rId3"/></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1.xml" Type="http://schemas.openxmlformats.org/officeDocument/2006/relationships/slideLayout" Id="rId1"/></Relationships>
</file>

<file path=ppt/slides/_rels/slide30.xml.rels><?xml version="1.0" encoding="UTF-8" standalone="yes"?><Relationships xmlns="http://schemas.openxmlformats.org/package/2006/relationships"><Relationship Target="../notesSlides/notesSlide30.xml" Type="http://schemas.openxmlformats.org/officeDocument/2006/relationships/notesSlide" Id="rId2"/><Relationship Target="../slideLayouts/slideLayout2.xml" Type="http://schemas.openxmlformats.org/officeDocument/2006/relationships/slideLayout" Id="rId1"/></Relationships>
</file>

<file path=ppt/slides/_rels/slide31.xml.rels><?xml version="1.0" encoding="UTF-8" standalone="yes"?><Relationships xmlns="http://schemas.openxmlformats.org/package/2006/relationships"><Relationship Target="../notesSlides/notesSlide31.xml" Type="http://schemas.openxmlformats.org/officeDocument/2006/relationships/notesSlide" Id="rId2"/><Relationship Target="../slideLayouts/slideLayout6.xml" Type="http://schemas.openxmlformats.org/officeDocument/2006/relationships/slideLayout" Id="rId1"/></Relationships>
</file>

<file path=ppt/slides/_rels/slide32.xml.rels><?xml version="1.0" encoding="UTF-8" standalone="yes"?><Relationships xmlns="http://schemas.openxmlformats.org/package/2006/relationships"><Relationship Target="../notesSlides/notesSlide32.xml" Type="http://schemas.openxmlformats.org/officeDocument/2006/relationships/notesSlide" Id="rId2"/><Relationship Target="../slideLayouts/slideLayout6.xml" Type="http://schemas.openxmlformats.org/officeDocument/2006/relationships/slideLayout" Id="rId1"/><Relationship Target="../media/image16.gif" Type="http://schemas.openxmlformats.org/officeDocument/2006/relationships/image" Id="rId3"/></Relationships>
</file>

<file path=ppt/slides/_rels/slide33.xml.rels><?xml version="1.0" encoding="UTF-8" standalone="yes"?><Relationships xmlns="http://schemas.openxmlformats.org/package/2006/relationships"><Relationship Target="../notesSlides/notesSlide33.xml" Type="http://schemas.openxmlformats.org/officeDocument/2006/relationships/notesSlide" Id="rId2"/><Relationship Target="../slideLayouts/slideLayout2.xml" Type="http://schemas.openxmlformats.org/officeDocument/2006/relationships/slideLayout" Id="rId1"/><Relationship Target="../media/image29.png" Type="http://schemas.openxmlformats.org/officeDocument/2006/relationships/image" Id="rId4"/><Relationship Target="../media/image17.jpg" Type="http://schemas.openxmlformats.org/officeDocument/2006/relationships/image" Id="rId3"/></Relationships>
</file>

<file path=ppt/slides/_rels/slide34.xml.rels><?xml version="1.0" encoding="UTF-8" standalone="yes"?><Relationships xmlns="http://schemas.openxmlformats.org/package/2006/relationships"><Relationship Target="../notesSlides/notesSlide34.xml" Type="http://schemas.openxmlformats.org/officeDocument/2006/relationships/notesSlide" Id="rId2"/><Relationship Target="../slideLayouts/slideLayout2.xml" Type="http://schemas.openxmlformats.org/officeDocument/2006/relationships/slideLayout" Id="rId1"/><Relationship Target="../media/image29.png" Type="http://schemas.openxmlformats.org/officeDocument/2006/relationships/image" Id="rId4"/><Relationship Target="../media/image17.jpg" Type="http://schemas.openxmlformats.org/officeDocument/2006/relationships/image" Id="rId3"/></Relationships>
</file>

<file path=ppt/slides/_rels/slide35.xml.rels><?xml version="1.0" encoding="UTF-8" standalone="yes"?><Relationships xmlns="http://schemas.openxmlformats.org/package/2006/relationships"><Relationship Target="../notesSlides/notesSlide35.xml" Type="http://schemas.openxmlformats.org/officeDocument/2006/relationships/notesSlide" Id="rId2"/><Relationship Target="../slideLayouts/slideLayout2.xml" Type="http://schemas.openxmlformats.org/officeDocument/2006/relationships/slideLayout" Id="rId1"/><Relationship Target="../media/image23.jpg" Type="http://schemas.openxmlformats.org/officeDocument/2006/relationships/image" Id="rId4"/><Relationship Target="../media/image38.jpg" Type="http://schemas.openxmlformats.org/officeDocument/2006/relationships/image" Id="rId3"/></Relationships>
</file>

<file path=ppt/slides/_rels/slide36.xml.rels><?xml version="1.0" encoding="UTF-8" standalone="yes"?><Relationships xmlns="http://schemas.openxmlformats.org/package/2006/relationships"><Relationship Target="../notesSlides/notesSlide36.xml" Type="http://schemas.openxmlformats.org/officeDocument/2006/relationships/notesSlide" Id="rId2"/><Relationship Target="../slideLayouts/slideLayout2.xml" Type="http://schemas.openxmlformats.org/officeDocument/2006/relationships/slideLayout" Id="rId1"/><Relationship Target="../media/image23.jpg" Type="http://schemas.openxmlformats.org/officeDocument/2006/relationships/image" Id="rId4"/><Relationship Target="../media/image38.jpg" Type="http://schemas.openxmlformats.org/officeDocument/2006/relationships/image" Id="rId3"/></Relationships>
</file>

<file path=ppt/slides/_rels/slide37.xml.rels><?xml version="1.0" encoding="UTF-8" standalone="yes"?><Relationships xmlns="http://schemas.openxmlformats.org/package/2006/relationships"><Relationship Target="../notesSlides/notesSlide37.xml" Type="http://schemas.openxmlformats.org/officeDocument/2006/relationships/notesSlide" Id="rId2"/><Relationship Target="../slideLayouts/slideLayout2.xml" Type="http://schemas.openxmlformats.org/officeDocument/2006/relationships/slideLayout" Id="rId1"/><Relationship Target="../media/image18.jpg" Type="http://schemas.openxmlformats.org/officeDocument/2006/relationships/image" Id="rId4"/><Relationship Target="../media/image20.jpg" Type="http://schemas.openxmlformats.org/officeDocument/2006/relationships/image" Id="rId3"/></Relationships>
</file>

<file path=ppt/slides/_rels/slide38.xml.rels><?xml version="1.0" encoding="UTF-8" standalone="yes"?><Relationships xmlns="http://schemas.openxmlformats.org/package/2006/relationships"><Relationship Target="../notesSlides/notesSlide38.xml" Type="http://schemas.openxmlformats.org/officeDocument/2006/relationships/notesSlide" Id="rId2"/><Relationship Target="../slideLayouts/slideLayout2.xml" Type="http://schemas.openxmlformats.org/officeDocument/2006/relationships/slideLayout" Id="rId1"/><Relationship Target="../media/image18.jpg" Type="http://schemas.openxmlformats.org/officeDocument/2006/relationships/image" Id="rId4"/><Relationship Target="../media/image20.jpg" Type="http://schemas.openxmlformats.org/officeDocument/2006/relationships/image" Id="rId3"/></Relationships>
</file>

<file path=ppt/slides/_rels/slide39.xml.rels><?xml version="1.0" encoding="UTF-8" standalone="yes"?><Relationships xmlns="http://schemas.openxmlformats.org/package/2006/relationships"><Relationship Target="../notesSlides/notesSlide39.xml" Type="http://schemas.openxmlformats.org/officeDocument/2006/relationships/notesSlide" Id="rId2"/><Relationship Target="../slideLayouts/slideLayout2.xml" Type="http://schemas.openxmlformats.org/officeDocument/2006/relationships/slideLayout" Id="rId1"/><Relationship Target="../media/image21.jpg" Type="http://schemas.openxmlformats.org/officeDocument/2006/relationships/image" Id="rId4"/><Relationship Target="../media/image22.jpg" Type="http://schemas.openxmlformats.org/officeDocument/2006/relationships/image" Id="rId3"/></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2.xml" Type="http://schemas.openxmlformats.org/officeDocument/2006/relationships/slideLayout" Id="rId1"/><Relationship Target="../media/image04.gif" Type="http://schemas.openxmlformats.org/officeDocument/2006/relationships/image" Id="rId3"/></Relationships>
</file>

<file path=ppt/slides/_rels/slide40.xml.rels><?xml version="1.0" encoding="UTF-8" standalone="yes"?><Relationships xmlns="http://schemas.openxmlformats.org/package/2006/relationships"><Relationship Target="../notesSlides/notesSlide40.xml" Type="http://schemas.openxmlformats.org/officeDocument/2006/relationships/notesSlide" Id="rId2"/><Relationship Target="../slideLayouts/slideLayout2.xml" Type="http://schemas.openxmlformats.org/officeDocument/2006/relationships/slideLayout" Id="rId1"/><Relationship Target="../media/image21.jpg" Type="http://schemas.openxmlformats.org/officeDocument/2006/relationships/image" Id="rId4"/><Relationship Target="../media/image22.jpg" Type="http://schemas.openxmlformats.org/officeDocument/2006/relationships/image" Id="rId3"/></Relationships>
</file>

<file path=ppt/slides/_rels/slide41.xml.rels><?xml version="1.0" encoding="UTF-8" standalone="yes"?><Relationships xmlns="http://schemas.openxmlformats.org/package/2006/relationships"><Relationship Target="../notesSlides/notesSlide41.xml" Type="http://schemas.openxmlformats.org/officeDocument/2006/relationships/notesSlide" Id="rId2"/><Relationship Target="../slideLayouts/slideLayout2.xml" Type="http://schemas.openxmlformats.org/officeDocument/2006/relationships/slideLayout" Id="rId1"/><Relationship Target="../media/image25.jpg" Type="http://schemas.openxmlformats.org/officeDocument/2006/relationships/image" Id="rId4"/><Relationship Target="../media/image33.jpg" Type="http://schemas.openxmlformats.org/officeDocument/2006/relationships/image" Id="rId3"/></Relationships>
</file>

<file path=ppt/slides/_rels/slide42.xml.rels><?xml version="1.0" encoding="UTF-8" standalone="yes"?><Relationships xmlns="http://schemas.openxmlformats.org/package/2006/relationships"><Relationship Target="../notesSlides/notesSlide42.xml" Type="http://schemas.openxmlformats.org/officeDocument/2006/relationships/notesSlide" Id="rId2"/><Relationship Target="../slideLayouts/slideLayout2.xml" Type="http://schemas.openxmlformats.org/officeDocument/2006/relationships/slideLayout" Id="rId1"/><Relationship Target="../media/image25.jpg" Type="http://schemas.openxmlformats.org/officeDocument/2006/relationships/image" Id="rId4"/><Relationship Target="../media/image33.jpg" Type="http://schemas.openxmlformats.org/officeDocument/2006/relationships/image" Id="rId3"/></Relationships>
</file>

<file path=ppt/slides/_rels/slide43.xml.rels><?xml version="1.0" encoding="UTF-8" standalone="yes"?><Relationships xmlns="http://schemas.openxmlformats.org/package/2006/relationships"><Relationship Target="../notesSlides/notesSlide43.xml" Type="http://schemas.openxmlformats.org/officeDocument/2006/relationships/notesSlide" Id="rId2"/><Relationship Target="../slideLayouts/slideLayout2.xml" Type="http://schemas.openxmlformats.org/officeDocument/2006/relationships/slideLayout" Id="rId1"/><Relationship Target="../media/image27.jpg" Type="http://schemas.openxmlformats.org/officeDocument/2006/relationships/image" Id="rId4"/><Relationship Target="../media/image24.jpg" Type="http://schemas.openxmlformats.org/officeDocument/2006/relationships/image" Id="rId3"/></Relationships>
</file>

<file path=ppt/slides/_rels/slide44.xml.rels><?xml version="1.0" encoding="UTF-8" standalone="yes"?><Relationships xmlns="http://schemas.openxmlformats.org/package/2006/relationships"><Relationship Target="../notesSlides/notesSlide44.xml" Type="http://schemas.openxmlformats.org/officeDocument/2006/relationships/notesSlide" Id="rId2"/><Relationship Target="../slideLayouts/slideLayout2.xml" Type="http://schemas.openxmlformats.org/officeDocument/2006/relationships/slideLayout" Id="rId1"/><Relationship Target="../media/image27.jpg" Type="http://schemas.openxmlformats.org/officeDocument/2006/relationships/image" Id="rId4"/><Relationship Target="../media/image24.jpg" Type="http://schemas.openxmlformats.org/officeDocument/2006/relationships/image" Id="rId3"/></Relationships>
</file>

<file path=ppt/slides/_rels/slide45.xml.rels><?xml version="1.0" encoding="UTF-8" standalone="yes"?><Relationships xmlns="http://schemas.openxmlformats.org/package/2006/relationships"><Relationship Target="../notesSlides/notesSlide45.xml" Type="http://schemas.openxmlformats.org/officeDocument/2006/relationships/notesSlide" Id="rId2"/><Relationship Target="../slideLayouts/slideLayout2.xml" Type="http://schemas.openxmlformats.org/officeDocument/2006/relationships/slideLayout" Id="rId1"/><Relationship Target="../media/image28.jpg" Type="http://schemas.openxmlformats.org/officeDocument/2006/relationships/image" Id="rId4"/><Relationship Target="../media/image26.jpg" Type="http://schemas.openxmlformats.org/officeDocument/2006/relationships/image" Id="rId3"/></Relationships>
</file>

<file path=ppt/slides/_rels/slide46.xml.rels><?xml version="1.0" encoding="UTF-8" standalone="yes"?><Relationships xmlns="http://schemas.openxmlformats.org/package/2006/relationships"><Relationship Target="../notesSlides/notesSlide46.xml" Type="http://schemas.openxmlformats.org/officeDocument/2006/relationships/notesSlide" Id="rId2"/><Relationship Target="../slideLayouts/slideLayout2.xml" Type="http://schemas.openxmlformats.org/officeDocument/2006/relationships/slideLayout" Id="rId1"/><Relationship Target="../media/image28.jpg" Type="http://schemas.openxmlformats.org/officeDocument/2006/relationships/image" Id="rId4"/><Relationship Target="../media/image26.jpg" Type="http://schemas.openxmlformats.org/officeDocument/2006/relationships/image" Id="rId3"/></Relationships>
</file>

<file path=ppt/slides/_rels/slide47.xml.rels><?xml version="1.0" encoding="UTF-8" standalone="yes"?><Relationships xmlns="http://schemas.openxmlformats.org/package/2006/relationships"><Relationship Target="../notesSlides/notesSlide47.xml" Type="http://schemas.openxmlformats.org/officeDocument/2006/relationships/notesSlide" Id="rId2"/><Relationship Target="../slideLayouts/slideLayout2.xml" Type="http://schemas.openxmlformats.org/officeDocument/2006/relationships/slideLayout" Id="rId1"/><Relationship Target="../media/image30.jpg" Type="http://schemas.openxmlformats.org/officeDocument/2006/relationships/image" Id="rId4"/><Relationship Target="../media/image32.jpg" Type="http://schemas.openxmlformats.org/officeDocument/2006/relationships/image" Id="rId3"/></Relationships>
</file>

<file path=ppt/slides/_rels/slide48.xml.rels><?xml version="1.0" encoding="UTF-8" standalone="yes"?><Relationships xmlns="http://schemas.openxmlformats.org/package/2006/relationships"><Relationship Target="../notesSlides/notesSlide48.xml" Type="http://schemas.openxmlformats.org/officeDocument/2006/relationships/notesSlide" Id="rId2"/><Relationship Target="../slideLayouts/slideLayout2.xml" Type="http://schemas.openxmlformats.org/officeDocument/2006/relationships/slideLayout" Id="rId1"/><Relationship Target="../media/image30.jpg" Type="http://schemas.openxmlformats.org/officeDocument/2006/relationships/image" Id="rId4"/><Relationship Target="../media/image32.jpg" Type="http://schemas.openxmlformats.org/officeDocument/2006/relationships/image" Id="rId3"/></Relationships>
</file>

<file path=ppt/slides/_rels/slide49.xml.rels><?xml version="1.0" encoding="UTF-8" standalone="yes"?><Relationships xmlns="http://schemas.openxmlformats.org/package/2006/relationships"><Relationship Target="../notesSlides/notesSlide49.xml" Type="http://schemas.openxmlformats.org/officeDocument/2006/relationships/notesSlide" Id="rId2"/><Relationship Target="../slideLayouts/slideLayout1.xml" Type="http://schemas.openxmlformats.org/officeDocument/2006/relationships/slideLayout" Id="rId1"/></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2.xml" Type="http://schemas.openxmlformats.org/officeDocument/2006/relationships/slideLayout" Id="rId1"/><Relationship Target="../media/image03.gif" Type="http://schemas.openxmlformats.org/officeDocument/2006/relationships/image" Id="rId3"/></Relationships>
</file>

<file path=ppt/slides/_rels/slide50.xml.rels><?xml version="1.0" encoding="UTF-8" standalone="yes"?><Relationships xmlns="http://schemas.openxmlformats.org/package/2006/relationships"><Relationship Target="../notesSlides/notesSlide50.xml" Type="http://schemas.openxmlformats.org/officeDocument/2006/relationships/notesSlide" Id="rId2"/><Relationship Target="../slideLayouts/slideLayout3.xml" Type="http://schemas.openxmlformats.org/officeDocument/2006/relationships/slideLayout" Id="rId1"/><Relationship Target="../media/image31.gif" Type="http://schemas.openxmlformats.org/officeDocument/2006/relationships/image" Id="rId3"/></Relationships>
</file>

<file path=ppt/slides/_rels/slide51.xml.rels><?xml version="1.0" encoding="UTF-8" standalone="yes"?><Relationships xmlns="http://schemas.openxmlformats.org/package/2006/relationships"><Relationship Target="../notesSlides/notesSlide51.xml" Type="http://schemas.openxmlformats.org/officeDocument/2006/relationships/notesSlide" Id="rId2"/><Relationship Target="../slideLayouts/slideLayout2.xml" Type="http://schemas.openxmlformats.org/officeDocument/2006/relationships/slideLayout" Id="rId1"/><Relationship Target="../media/image35.gif" Type="http://schemas.openxmlformats.org/officeDocument/2006/relationships/image" Id="rId4"/><Relationship Target="../media/image62.gif" Type="http://schemas.openxmlformats.org/officeDocument/2006/relationships/image" Id="rId3"/></Relationships>
</file>

<file path=ppt/slides/_rels/slide52.xml.rels><?xml version="1.0" encoding="UTF-8" standalone="yes"?><Relationships xmlns="http://schemas.openxmlformats.org/package/2006/relationships"><Relationship Target="../notesSlides/notesSlide52.xml" Type="http://schemas.openxmlformats.org/officeDocument/2006/relationships/notesSlide" Id="rId2"/><Relationship Target="../slideLayouts/slideLayout2.xml" Type="http://schemas.openxmlformats.org/officeDocument/2006/relationships/slideLayout" Id="rId1"/><Relationship Target="../media/image37.gif" Type="http://schemas.openxmlformats.org/officeDocument/2006/relationships/image" Id="rId3"/></Relationships>
</file>

<file path=ppt/slides/_rels/slide53.xml.rels><?xml version="1.0" encoding="UTF-8" standalone="yes"?><Relationships xmlns="http://schemas.openxmlformats.org/package/2006/relationships"><Relationship Target="../notesSlides/notesSlide53.xml" Type="http://schemas.openxmlformats.org/officeDocument/2006/relationships/notesSlide" Id="rId2"/><Relationship Target="../slideLayouts/slideLayout2.xml" Type="http://schemas.openxmlformats.org/officeDocument/2006/relationships/slideLayout" Id="rId1"/><Relationship Target="../media/image34.gif" Type="http://schemas.openxmlformats.org/officeDocument/2006/relationships/image" Id="rId3"/></Relationships>
</file>

<file path=ppt/slides/_rels/slide54.xml.rels><?xml version="1.0" encoding="UTF-8" standalone="yes"?><Relationships xmlns="http://schemas.openxmlformats.org/package/2006/relationships"><Relationship Target="../notesSlides/notesSlide54.xml" Type="http://schemas.openxmlformats.org/officeDocument/2006/relationships/notesSlide" Id="rId2"/><Relationship Target="../slideLayouts/slideLayout3.xml" Type="http://schemas.openxmlformats.org/officeDocument/2006/relationships/slideLayout" Id="rId1"/><Relationship Target="../media/image61.png" Type="http://schemas.openxmlformats.org/officeDocument/2006/relationships/image" Id="rId3"/><Relationship Target="../media/image39.jpg" Type="http://schemas.openxmlformats.org/officeDocument/2006/relationships/image" Id="rId6"/><Relationship Target="http://youtube.com/v/3rMcp0NU8tw" Type="http://schemas.openxmlformats.org/officeDocument/2006/relationships/hyperlink" TargetMode="External" Id="rId5"/><Relationship Target="../media/image74.png" Type="http://schemas.openxmlformats.org/officeDocument/2006/relationships/image" Id="rId7"/></Relationships>
</file>

<file path=ppt/slides/_rels/slide55.xml.rels><?xml version="1.0" encoding="UTF-8" standalone="yes"?><Relationships xmlns="http://schemas.openxmlformats.org/package/2006/relationships"><Relationship Target="../notesSlides/notesSlide55.xml" Type="http://schemas.openxmlformats.org/officeDocument/2006/relationships/notesSlide" Id="rId2"/><Relationship Target="../slideLayouts/slideLayout2.xml" Type="http://schemas.openxmlformats.org/officeDocument/2006/relationships/slideLayout" Id="rId1"/><Relationship Target="../media/image41.gif" Type="http://schemas.openxmlformats.org/officeDocument/2006/relationships/image" Id="rId3"/></Relationships>
</file>

<file path=ppt/slides/_rels/slide56.xml.rels><?xml version="1.0" encoding="UTF-8" standalone="yes"?><Relationships xmlns="http://schemas.openxmlformats.org/package/2006/relationships"><Relationship Target="../notesSlides/notesSlide56.xml" Type="http://schemas.openxmlformats.org/officeDocument/2006/relationships/notesSlide" Id="rId2"/><Relationship Target="../slideLayouts/slideLayout2.xml" Type="http://schemas.openxmlformats.org/officeDocument/2006/relationships/slideLayout" Id="rId1"/><Relationship Target="../media/image40.gif" Type="http://schemas.openxmlformats.org/officeDocument/2006/relationships/image" Id="rId4"/><Relationship Target="../media/image36.jpg" Type="http://schemas.openxmlformats.org/officeDocument/2006/relationships/image" Id="rId3"/><Relationship Target="../media/image48.gif" Type="http://schemas.openxmlformats.org/officeDocument/2006/relationships/image" Id="rId5"/></Relationships>
</file>

<file path=ppt/slides/_rels/slide57.xml.rels><?xml version="1.0" encoding="UTF-8" standalone="yes"?><Relationships xmlns="http://schemas.openxmlformats.org/package/2006/relationships"><Relationship Target="../notesSlides/notesSlide57.xml" Type="http://schemas.openxmlformats.org/officeDocument/2006/relationships/notesSlide" Id="rId2"/><Relationship Target="../slideLayouts/slideLayout3.xml" Type="http://schemas.openxmlformats.org/officeDocument/2006/relationships/slideLayout" Id="rId1"/><Relationship Target="../media/image87.gif" Type="http://schemas.openxmlformats.org/officeDocument/2006/relationships/image" Id="rId4"/><Relationship Target="../media/image50.jpg" Type="http://schemas.openxmlformats.org/officeDocument/2006/relationships/image" Id="rId3"/><Relationship Target="../media/image45.gif" Type="http://schemas.openxmlformats.org/officeDocument/2006/relationships/image" Id="rId5"/></Relationships>
</file>

<file path=ppt/slides/_rels/slide58.xml.rels><?xml version="1.0" encoding="UTF-8" standalone="yes"?><Relationships xmlns="http://schemas.openxmlformats.org/package/2006/relationships"><Relationship Target="../notesSlides/notesSlide58.xml" Type="http://schemas.openxmlformats.org/officeDocument/2006/relationships/notesSlide" Id="rId2"/><Relationship Target="../slideLayouts/slideLayout3.xml" Type="http://schemas.openxmlformats.org/officeDocument/2006/relationships/slideLayout" Id="rId1"/><Relationship Target="../media/image46.gif" Type="http://schemas.openxmlformats.org/officeDocument/2006/relationships/image" Id="rId4"/><Relationship Target="../media/image42.jpg" Type="http://schemas.openxmlformats.org/officeDocument/2006/relationships/image" Id="rId3"/></Relationships>
</file>

<file path=ppt/slides/_rels/slide59.xml.rels><?xml version="1.0" encoding="UTF-8" standalone="yes"?><Relationships xmlns="http://schemas.openxmlformats.org/package/2006/relationships"><Relationship Target="../notesSlides/notesSlide59.xml" Type="http://schemas.openxmlformats.org/officeDocument/2006/relationships/notesSlide" Id="rId2"/><Relationship Target="../slideLayouts/slideLayout3.xml" Type="http://schemas.openxmlformats.org/officeDocument/2006/relationships/slideLayout" Id="rId1"/><Relationship Target="../media/image34.gif" Type="http://schemas.openxmlformats.org/officeDocument/2006/relationships/image" Id="rId3"/></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2.xml" Type="http://schemas.openxmlformats.org/officeDocument/2006/relationships/slideLayout" Id="rId1"/><Relationship Target="../media/image06.gif" Type="http://schemas.openxmlformats.org/officeDocument/2006/relationships/image" Id="rId3"/></Relationships>
</file>

<file path=ppt/slides/_rels/slide60.xml.rels><?xml version="1.0" encoding="UTF-8" standalone="yes"?><Relationships xmlns="http://schemas.openxmlformats.org/package/2006/relationships"><Relationship Target="../notesSlides/notesSlide60.xml" Type="http://schemas.openxmlformats.org/officeDocument/2006/relationships/notesSlide" Id="rId2"/><Relationship Target="../slideLayouts/slideLayout2.xml" Type="http://schemas.openxmlformats.org/officeDocument/2006/relationships/slideLayout" Id="rId1"/><Relationship Target="../media/image44.gif" Type="http://schemas.openxmlformats.org/officeDocument/2006/relationships/image" Id="rId4"/><Relationship Target="../media/image43.gif" Type="http://schemas.openxmlformats.org/officeDocument/2006/relationships/image" Id="rId3"/><Relationship Target="../media/image49.gif" Type="http://schemas.openxmlformats.org/officeDocument/2006/relationships/image" Id="rId5"/></Relationships>
</file>

<file path=ppt/slides/_rels/slide61.xml.rels><?xml version="1.0" encoding="UTF-8" standalone="yes"?><Relationships xmlns="http://schemas.openxmlformats.org/package/2006/relationships"><Relationship Target="../notesSlides/notesSlide61.xml" Type="http://schemas.openxmlformats.org/officeDocument/2006/relationships/notesSlide" Id="rId2"/><Relationship Target="../slideLayouts/slideLayout2.xml" Type="http://schemas.openxmlformats.org/officeDocument/2006/relationships/slideLayout" Id="rId1"/><Relationship Target="../media/image47.gif" Type="http://schemas.openxmlformats.org/officeDocument/2006/relationships/image" Id="rId3"/></Relationships>
</file>

<file path=ppt/slides/_rels/slide62.xml.rels><?xml version="1.0" encoding="UTF-8" standalone="yes"?><Relationships xmlns="http://schemas.openxmlformats.org/package/2006/relationships"><Relationship Target="../notesSlides/notesSlide62.xml" Type="http://schemas.openxmlformats.org/officeDocument/2006/relationships/notesSlide" Id="rId2"/><Relationship Target="../slideLayouts/slideLayout2.xml" Type="http://schemas.openxmlformats.org/officeDocument/2006/relationships/slideLayout" Id="rId1"/><Relationship Target="../media/image51.gif" Type="http://schemas.openxmlformats.org/officeDocument/2006/relationships/image" Id="rId3"/></Relationships>
</file>

<file path=ppt/slides/_rels/slide63.xml.rels><?xml version="1.0" encoding="UTF-8" standalone="yes"?><Relationships xmlns="http://schemas.openxmlformats.org/package/2006/relationships"><Relationship Target="../notesSlides/notesSlide63.xml" Type="http://schemas.openxmlformats.org/officeDocument/2006/relationships/notesSlide" Id="rId2"/><Relationship Target="../slideLayouts/slideLayout1.xml" Type="http://schemas.openxmlformats.org/officeDocument/2006/relationships/slideLayout" Id="rId1"/></Relationships>
</file>

<file path=ppt/slides/_rels/slide64.xml.rels><?xml version="1.0" encoding="UTF-8" standalone="yes"?><Relationships xmlns="http://schemas.openxmlformats.org/package/2006/relationships"><Relationship Target="../notesSlides/notesSlide64.xml" Type="http://schemas.openxmlformats.org/officeDocument/2006/relationships/notesSlide" Id="rId2"/><Relationship Target="../slideLayouts/slideLayout2.xml" Type="http://schemas.openxmlformats.org/officeDocument/2006/relationships/slideLayout" Id="rId1"/></Relationships>
</file>

<file path=ppt/slides/_rels/slide65.xml.rels><?xml version="1.0" encoding="UTF-8" standalone="yes"?><Relationships xmlns="http://schemas.openxmlformats.org/package/2006/relationships"><Relationship Target="../notesSlides/notesSlide65.xml" Type="http://schemas.openxmlformats.org/officeDocument/2006/relationships/notesSlide" Id="rId2"/><Relationship Target="../slideLayouts/slideLayout2.xml" Type="http://schemas.openxmlformats.org/officeDocument/2006/relationships/slideLayout" Id="rId1"/></Relationships>
</file>

<file path=ppt/slides/_rels/slide66.xml.rels><?xml version="1.0" encoding="UTF-8" standalone="yes"?><Relationships xmlns="http://schemas.openxmlformats.org/package/2006/relationships"><Relationship Target="../notesSlides/notesSlide66.xml" Type="http://schemas.openxmlformats.org/officeDocument/2006/relationships/notesSlide" Id="rId2"/><Relationship Target="../slideLayouts/slideLayout2.xml" Type="http://schemas.openxmlformats.org/officeDocument/2006/relationships/slideLayout" Id="rId1"/></Relationships>
</file>

<file path=ppt/slides/_rels/slide67.xml.rels><?xml version="1.0" encoding="UTF-8" standalone="yes"?><Relationships xmlns="http://schemas.openxmlformats.org/package/2006/relationships"><Relationship Target="../notesSlides/notesSlide67.xml" Type="http://schemas.openxmlformats.org/officeDocument/2006/relationships/notesSlide" Id="rId2"/><Relationship Target="../slideLayouts/slideLayout1.xml" Type="http://schemas.openxmlformats.org/officeDocument/2006/relationships/slideLayout" Id="rId1"/></Relationships>
</file>

<file path=ppt/slides/_rels/slide68.xml.rels><?xml version="1.0" encoding="UTF-8" standalone="yes"?><Relationships xmlns="http://schemas.openxmlformats.org/package/2006/relationships"><Relationship Target="../notesSlides/notesSlide68.xml" Type="http://schemas.openxmlformats.org/officeDocument/2006/relationships/notesSlide" Id="rId2"/><Relationship Target="../slideLayouts/slideLayout2.xml" Type="http://schemas.openxmlformats.org/officeDocument/2006/relationships/slideLayout" Id="rId1"/><Relationship Target="../media/image54.gif" Type="http://schemas.openxmlformats.org/officeDocument/2006/relationships/image" Id="rId3"/></Relationships>
</file>

<file path=ppt/slides/_rels/slide69.xml.rels><?xml version="1.0" encoding="UTF-8" standalone="yes"?><Relationships xmlns="http://schemas.openxmlformats.org/package/2006/relationships"><Relationship Target="../notesSlides/notesSlide69.xml" Type="http://schemas.openxmlformats.org/officeDocument/2006/relationships/notesSlide" Id="rId2"/><Relationship Target="../slideLayouts/slideLayout2.xml" Type="http://schemas.openxmlformats.org/officeDocument/2006/relationships/slideLayout" Id="rId1"/></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1.xml" Type="http://schemas.openxmlformats.org/officeDocument/2006/relationships/slideLayout" Id="rId1"/></Relationships>
</file>

<file path=ppt/slides/_rels/slide70.xml.rels><?xml version="1.0" encoding="UTF-8" standalone="yes"?><Relationships xmlns="http://schemas.openxmlformats.org/package/2006/relationships"><Relationship Target="../notesSlides/notesSlide70.xml" Type="http://schemas.openxmlformats.org/officeDocument/2006/relationships/notesSlide" Id="rId2"/><Relationship Target="../slideLayouts/slideLayout2.xml" Type="http://schemas.openxmlformats.org/officeDocument/2006/relationships/slideLayout" Id="rId1"/></Relationships>
</file>

<file path=ppt/slides/_rels/slide71.xml.rels><?xml version="1.0" encoding="UTF-8" standalone="yes"?><Relationships xmlns="http://schemas.openxmlformats.org/package/2006/relationships"><Relationship Target="../notesSlides/notesSlide71.xml" Type="http://schemas.openxmlformats.org/officeDocument/2006/relationships/notesSlide" Id="rId2"/><Relationship Target="../slideLayouts/slideLayout2.xml" Type="http://schemas.openxmlformats.org/officeDocument/2006/relationships/slideLayout" Id="rId1"/><Relationship Target="../media/image52.gif" Type="http://schemas.openxmlformats.org/officeDocument/2006/relationships/image" Id="rId4"/><Relationship Target="../media/image53.gif" Type="http://schemas.openxmlformats.org/officeDocument/2006/relationships/image" Id="rId3"/></Relationships>
</file>

<file path=ppt/slides/_rels/slide72.xml.rels><?xml version="1.0" encoding="UTF-8" standalone="yes"?><Relationships xmlns="http://schemas.openxmlformats.org/package/2006/relationships"><Relationship Target="../notesSlides/notesSlide72.xml" Type="http://schemas.openxmlformats.org/officeDocument/2006/relationships/notesSlide" Id="rId2"/><Relationship Target="../slideLayouts/slideLayout2.xml" Type="http://schemas.openxmlformats.org/officeDocument/2006/relationships/slideLayout" Id="rId1"/><Relationship Target="../media/image58.gif" Type="http://schemas.openxmlformats.org/officeDocument/2006/relationships/image" Id="rId3"/></Relationships>
</file>

<file path=ppt/slides/_rels/slide73.xml.rels><?xml version="1.0" encoding="UTF-8" standalone="yes"?><Relationships xmlns="http://schemas.openxmlformats.org/package/2006/relationships"><Relationship Target="../notesSlides/notesSlide73.xml" Type="http://schemas.openxmlformats.org/officeDocument/2006/relationships/notesSlide" Id="rId2"/><Relationship Target="../slideLayouts/slideLayout1.xml" Type="http://schemas.openxmlformats.org/officeDocument/2006/relationships/slideLayout" Id="rId1"/></Relationships>
</file>

<file path=ppt/slides/_rels/slide74.xml.rels><?xml version="1.0" encoding="UTF-8" standalone="yes"?><Relationships xmlns="http://schemas.openxmlformats.org/package/2006/relationships"><Relationship Target="../notesSlides/notesSlide74.xml" Type="http://schemas.openxmlformats.org/officeDocument/2006/relationships/notesSlide" Id="rId2"/><Relationship Target="../slideLayouts/slideLayout4.xml" Type="http://schemas.openxmlformats.org/officeDocument/2006/relationships/slideLayout" Id="rId1"/><Relationship Target="http://youtube.com/v/8ZzhQmyJLt8" Type="http://schemas.openxmlformats.org/officeDocument/2006/relationships/hyperlink" TargetMode="External" Id="rId4"/><Relationship Target="../media/image55.jpg" Type="http://schemas.openxmlformats.org/officeDocument/2006/relationships/image" Id="rId5"/></Relationships>
</file>

<file path=ppt/slides/_rels/slide75.xml.rels><?xml version="1.0" encoding="UTF-8" standalone="yes"?><Relationships xmlns="http://schemas.openxmlformats.org/package/2006/relationships"><Relationship Target="../notesSlides/notesSlide75.xml" Type="http://schemas.openxmlformats.org/officeDocument/2006/relationships/notesSlide" Id="rId2"/><Relationship Target="../slideLayouts/slideLayout2.xml" Type="http://schemas.openxmlformats.org/officeDocument/2006/relationships/slideLayout" Id="rId1"/><Relationship Target="../media/image56.gif" Type="http://schemas.openxmlformats.org/officeDocument/2006/relationships/image" Id="rId3"/></Relationships>
</file>

<file path=ppt/slides/_rels/slide76.xml.rels><?xml version="1.0" encoding="UTF-8" standalone="yes"?><Relationships xmlns="http://schemas.openxmlformats.org/package/2006/relationships"><Relationship Target="../notesSlides/notesSlide76.xml" Type="http://schemas.openxmlformats.org/officeDocument/2006/relationships/notesSlide" Id="rId2"/><Relationship Target="../slideLayouts/slideLayout2.xml" Type="http://schemas.openxmlformats.org/officeDocument/2006/relationships/slideLayout" Id="rId1"/><Relationship Target="../media/image69.png" Type="http://schemas.openxmlformats.org/officeDocument/2006/relationships/image" Id="rId3"/></Relationships>
</file>

<file path=ppt/slides/_rels/slide77.xml.rels><?xml version="1.0" encoding="UTF-8" standalone="yes"?><Relationships xmlns="http://schemas.openxmlformats.org/package/2006/relationships"><Relationship Target="../notesSlides/notesSlide77.xml" Type="http://schemas.openxmlformats.org/officeDocument/2006/relationships/notesSlide" Id="rId2"/><Relationship Target="../slideLayouts/slideLayout2.xml" Type="http://schemas.openxmlformats.org/officeDocument/2006/relationships/slideLayout" Id="rId1"/><Relationship Target="../media/image75.png" Type="http://schemas.openxmlformats.org/officeDocument/2006/relationships/image" Id="rId3"/></Relationships>
</file>

<file path=ppt/slides/_rels/slide78.xml.rels><?xml version="1.0" encoding="UTF-8" standalone="yes"?><Relationships xmlns="http://schemas.openxmlformats.org/package/2006/relationships"><Relationship Target="../notesSlides/notesSlide78.xml" Type="http://schemas.openxmlformats.org/officeDocument/2006/relationships/notesSlide" Id="rId2"/><Relationship Target="../slideLayouts/slideLayout2.xml" Type="http://schemas.openxmlformats.org/officeDocument/2006/relationships/slideLayout" Id="rId1"/><Relationship Target="../media/image64.png" Type="http://schemas.openxmlformats.org/officeDocument/2006/relationships/image" Id="rId4"/><Relationship Target="../media/image56.gif" Type="http://schemas.openxmlformats.org/officeDocument/2006/relationships/image" Id="rId3"/><Relationship Target="../media/image76.png" Type="http://schemas.openxmlformats.org/officeDocument/2006/relationships/image" Id="rId6"/><Relationship Target="../media/image70.png" Type="http://schemas.openxmlformats.org/officeDocument/2006/relationships/image" Id="rId5"/></Relationships>
</file>

<file path=ppt/slides/_rels/slide79.xml.rels><?xml version="1.0" encoding="UTF-8" standalone="yes"?><Relationships xmlns="http://schemas.openxmlformats.org/package/2006/relationships"><Relationship Target="../notesSlides/notesSlide79.xml" Type="http://schemas.openxmlformats.org/officeDocument/2006/relationships/notesSlide" Id="rId2"/><Relationship Target="../slideLayouts/slideLayout2.xml" Type="http://schemas.openxmlformats.org/officeDocument/2006/relationships/slideLayout" Id="rId1"/><Relationship Target="../media/image59.gif" Type="http://schemas.openxmlformats.org/officeDocument/2006/relationships/image" Id="rId3"/></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6.xml" Type="http://schemas.openxmlformats.org/officeDocument/2006/relationships/slideLayout" Id="rId1"/></Relationships>
</file>

<file path=ppt/slides/_rels/slide80.xml.rels><?xml version="1.0" encoding="UTF-8" standalone="yes"?><Relationships xmlns="http://schemas.openxmlformats.org/package/2006/relationships"><Relationship Target="../notesSlides/notesSlide80.xml" Type="http://schemas.openxmlformats.org/officeDocument/2006/relationships/notesSlide" Id="rId2"/><Relationship Target="../slideLayouts/slideLayout2.xml" Type="http://schemas.openxmlformats.org/officeDocument/2006/relationships/slideLayout" Id="rId1"/><Relationship Target="../media/image60.gif" Type="http://schemas.openxmlformats.org/officeDocument/2006/relationships/image" Id="rId3"/></Relationships>
</file>

<file path=ppt/slides/_rels/slide81.xml.rels><?xml version="1.0" encoding="UTF-8" standalone="yes"?><Relationships xmlns="http://schemas.openxmlformats.org/package/2006/relationships"><Relationship Target="../notesSlides/notesSlide81.xml" Type="http://schemas.openxmlformats.org/officeDocument/2006/relationships/notesSlide" Id="rId2"/><Relationship Target="../slideLayouts/slideLayout2.xml" Type="http://schemas.openxmlformats.org/officeDocument/2006/relationships/slideLayout" Id="rId1"/><Relationship Target="../media/image60.gif" Type="http://schemas.openxmlformats.org/officeDocument/2006/relationships/image" Id="rId3"/></Relationships>
</file>

<file path=ppt/slides/_rels/slide82.xml.rels><?xml version="1.0" encoding="UTF-8" standalone="yes"?><Relationships xmlns="http://schemas.openxmlformats.org/package/2006/relationships"><Relationship Target="../notesSlides/notesSlide82.xml" Type="http://schemas.openxmlformats.org/officeDocument/2006/relationships/notesSlide" Id="rId2"/><Relationship Target="../slideLayouts/slideLayout2.xml" Type="http://schemas.openxmlformats.org/officeDocument/2006/relationships/slideLayout" Id="rId1"/><Relationship Target="../media/image63.gif" Type="http://schemas.openxmlformats.org/officeDocument/2006/relationships/image" Id="rId3"/></Relationships>
</file>

<file path=ppt/slides/_rels/slide83.xml.rels><?xml version="1.0" encoding="UTF-8" standalone="yes"?><Relationships xmlns="http://schemas.openxmlformats.org/package/2006/relationships"><Relationship Target="../notesSlides/notesSlide83.xml" Type="http://schemas.openxmlformats.org/officeDocument/2006/relationships/notesSlide" Id="rId2"/><Relationship Target="../slideLayouts/slideLayout2.xml" Type="http://schemas.openxmlformats.org/officeDocument/2006/relationships/slideLayout" Id="rId1"/><Relationship Target="../media/image63.gif" Type="http://schemas.openxmlformats.org/officeDocument/2006/relationships/image" Id="rId3"/></Relationships>
</file>

<file path=ppt/slides/_rels/slide84.xml.rels><?xml version="1.0" encoding="UTF-8" standalone="yes"?><Relationships xmlns="http://schemas.openxmlformats.org/package/2006/relationships"><Relationship Target="../notesSlides/notesSlide84.xml" Type="http://schemas.openxmlformats.org/officeDocument/2006/relationships/notesSlide" Id="rId2"/><Relationship Target="../slideLayouts/slideLayout2.xml" Type="http://schemas.openxmlformats.org/officeDocument/2006/relationships/slideLayout" Id="rId1"/><Relationship Target="../media/image86.gif" Type="http://schemas.openxmlformats.org/officeDocument/2006/relationships/image" Id="rId3"/></Relationships>
</file>

<file path=ppt/slides/_rels/slide85.xml.rels><?xml version="1.0" encoding="UTF-8" standalone="yes"?><Relationships xmlns="http://schemas.openxmlformats.org/package/2006/relationships"><Relationship Target="../notesSlides/notesSlide85.xml" Type="http://schemas.openxmlformats.org/officeDocument/2006/relationships/notesSlide" Id="rId2"/><Relationship Target="../slideLayouts/slideLayout2.xml" Type="http://schemas.openxmlformats.org/officeDocument/2006/relationships/slideLayout" Id="rId1"/><Relationship Target="../media/image83.jpg" Type="http://schemas.openxmlformats.org/officeDocument/2006/relationships/image" Id="rId3"/></Relationships>
</file>

<file path=ppt/slides/_rels/slide86.xml.rels><?xml version="1.0" encoding="UTF-8" standalone="yes"?><Relationships xmlns="http://schemas.openxmlformats.org/package/2006/relationships"><Relationship Target="../notesSlides/notesSlide86.xml" Type="http://schemas.openxmlformats.org/officeDocument/2006/relationships/notesSlide" Id="rId2"/><Relationship Target="../slideLayouts/slideLayout2.xml" Type="http://schemas.openxmlformats.org/officeDocument/2006/relationships/slideLayout" Id="rId1"/><Relationship Target="../media/image68.jpg" Type="http://schemas.openxmlformats.org/officeDocument/2006/relationships/image" Id="rId3"/></Relationships>
</file>

<file path=ppt/slides/_rels/slide87.xml.rels><?xml version="1.0" encoding="UTF-8" standalone="yes"?><Relationships xmlns="http://schemas.openxmlformats.org/package/2006/relationships"><Relationship Target="../notesSlides/notesSlide87.xml" Type="http://schemas.openxmlformats.org/officeDocument/2006/relationships/notesSlide" Id="rId2"/><Relationship Target="../slideLayouts/slideLayout2.xml" Type="http://schemas.openxmlformats.org/officeDocument/2006/relationships/slideLayout" Id="rId1"/><Relationship Target="../media/image65.gif" Type="http://schemas.openxmlformats.org/officeDocument/2006/relationships/image" Id="rId3"/></Relationships>
</file>

<file path=ppt/slides/_rels/slide88.xml.rels><?xml version="1.0" encoding="UTF-8" standalone="yes"?><Relationships xmlns="http://schemas.openxmlformats.org/package/2006/relationships"><Relationship Target="../notesSlides/notesSlide88.xml" Type="http://schemas.openxmlformats.org/officeDocument/2006/relationships/notesSlide" Id="rId2"/><Relationship Target="../slideLayouts/slideLayout2.xml" Type="http://schemas.openxmlformats.org/officeDocument/2006/relationships/slideLayout" Id="rId1"/><Relationship Target="../media/image66.jpg" Type="http://schemas.openxmlformats.org/officeDocument/2006/relationships/image" Id="rId3"/></Relationships>
</file>

<file path=ppt/slides/_rels/slide89.xml.rels><?xml version="1.0" encoding="UTF-8" standalone="yes"?><Relationships xmlns="http://schemas.openxmlformats.org/package/2006/relationships"><Relationship Target="../notesSlides/notesSlide89.xml" Type="http://schemas.openxmlformats.org/officeDocument/2006/relationships/notesSlide" Id="rId2"/><Relationship Target="../slideLayouts/slideLayout2.xml" Type="http://schemas.openxmlformats.org/officeDocument/2006/relationships/slideLayout" Id="rId1"/></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6.xml" Type="http://schemas.openxmlformats.org/officeDocument/2006/relationships/slideLayout" Id="rId1"/><Relationship Target="../media/image57.png" Type="http://schemas.openxmlformats.org/officeDocument/2006/relationships/image" Id="rId3"/></Relationships>
</file>

<file path=ppt/slides/_rels/slide90.xml.rels><?xml version="1.0" encoding="UTF-8" standalone="yes"?><Relationships xmlns="http://schemas.openxmlformats.org/package/2006/relationships"><Relationship Target="../notesSlides/notesSlide90.xml" Type="http://schemas.openxmlformats.org/officeDocument/2006/relationships/notesSlide" Id="rId2"/><Relationship Target="../slideLayouts/slideLayout2.xml" Type="http://schemas.openxmlformats.org/officeDocument/2006/relationships/slideLayout" Id="rId1"/><Relationship Target="../media/image71.png" Type="http://schemas.openxmlformats.org/officeDocument/2006/relationships/image" Id="rId4"/><Relationship Target="../media/image67.jpg" Type="http://schemas.openxmlformats.org/officeDocument/2006/relationships/image" Id="rId3"/></Relationships>
</file>

<file path=ppt/slides/_rels/slide91.xml.rels><?xml version="1.0" encoding="UTF-8" standalone="yes"?><Relationships xmlns="http://schemas.openxmlformats.org/package/2006/relationships"><Relationship Target="../notesSlides/notesSlide91.xml" Type="http://schemas.openxmlformats.org/officeDocument/2006/relationships/notesSlide" Id="rId2"/><Relationship Target="../slideLayouts/slideLayout2.xml" Type="http://schemas.openxmlformats.org/officeDocument/2006/relationships/slideLayout" Id="rId1"/><Relationship Target="../media/image59.gif" Type="http://schemas.openxmlformats.org/officeDocument/2006/relationships/image" Id="rId3"/></Relationships>
</file>

<file path=ppt/slides/_rels/slide92.xml.rels><?xml version="1.0" encoding="UTF-8" standalone="yes"?><Relationships xmlns="http://schemas.openxmlformats.org/package/2006/relationships"><Relationship Target="../notesSlides/notesSlide92.xml" Type="http://schemas.openxmlformats.org/officeDocument/2006/relationships/notesSlide" Id="rId2"/><Relationship Target="../slideLayouts/slideLayout1.xml" Type="http://schemas.openxmlformats.org/officeDocument/2006/relationships/slideLayout" Id="rId1"/></Relationships>
</file>

<file path=ppt/slides/_rels/slide93.xml.rels><?xml version="1.0" encoding="UTF-8" standalone="yes"?><Relationships xmlns="http://schemas.openxmlformats.org/package/2006/relationships"><Relationship Target="../notesSlides/notesSlide93.xml" Type="http://schemas.openxmlformats.org/officeDocument/2006/relationships/notesSlide" Id="rId2"/><Relationship Target="../slideLayouts/slideLayout2.xml" Type="http://schemas.openxmlformats.org/officeDocument/2006/relationships/slideLayout" Id="rId1"/><Relationship Target="../media/image85.jpg" Type="http://schemas.openxmlformats.org/officeDocument/2006/relationships/image" Id="rId3"/></Relationships>
</file>

<file path=ppt/slides/_rels/slide94.xml.rels><?xml version="1.0" encoding="UTF-8" standalone="yes"?><Relationships xmlns="http://schemas.openxmlformats.org/package/2006/relationships"><Relationship Target="../notesSlides/notesSlide94.xml" Type="http://schemas.openxmlformats.org/officeDocument/2006/relationships/notesSlide" Id="rId2"/><Relationship Target="../slideLayouts/slideLayout2.xml" Type="http://schemas.openxmlformats.org/officeDocument/2006/relationships/slideLayout" Id="rId1"/><Relationship Target="../media/image73.gif" Type="http://schemas.openxmlformats.org/officeDocument/2006/relationships/image" Id="rId3"/></Relationships>
</file>

<file path=ppt/slides/_rels/slide95.xml.rels><?xml version="1.0" encoding="UTF-8" standalone="yes"?><Relationships xmlns="http://schemas.openxmlformats.org/package/2006/relationships"><Relationship Target="../notesSlides/notesSlide95.xml" Type="http://schemas.openxmlformats.org/officeDocument/2006/relationships/notesSlide" Id="rId2"/><Relationship Target="../slideLayouts/slideLayout2.xml" Type="http://schemas.openxmlformats.org/officeDocument/2006/relationships/slideLayout" Id="rId1"/><Relationship Target="../media/image72.gif" Type="http://schemas.openxmlformats.org/officeDocument/2006/relationships/image" Id="rId3"/></Relationships>
</file>

<file path=ppt/slides/_rels/slide96.xml.rels><?xml version="1.0" encoding="UTF-8" standalone="yes"?><Relationships xmlns="http://schemas.openxmlformats.org/package/2006/relationships"><Relationship Target="../notesSlides/notesSlide96.xml" Type="http://schemas.openxmlformats.org/officeDocument/2006/relationships/notesSlide" Id="rId2"/><Relationship Target="../slideLayouts/slideLayout1.xml" Type="http://schemas.openxmlformats.org/officeDocument/2006/relationships/slideLayout" Id="rId1"/></Relationships>
</file>

<file path=ppt/slides/_rels/slide97.xml.rels><?xml version="1.0" encoding="UTF-8" standalone="yes"?><Relationships xmlns="http://schemas.openxmlformats.org/package/2006/relationships"><Relationship Target="../notesSlides/notesSlide97.xml" Type="http://schemas.openxmlformats.org/officeDocument/2006/relationships/notesSlide" Id="rId2"/><Relationship Target="../slideLayouts/slideLayout2.xml" Type="http://schemas.openxmlformats.org/officeDocument/2006/relationships/slideLayout" Id="rId1"/></Relationships>
</file>

<file path=ppt/slides/_rels/slide98.xml.rels><?xml version="1.0" encoding="UTF-8" standalone="yes"?><Relationships xmlns="http://schemas.openxmlformats.org/package/2006/relationships"><Relationship Target="../notesSlides/notesSlide98.xml" Type="http://schemas.openxmlformats.org/officeDocument/2006/relationships/notesSlide" Id="rId2"/><Relationship Target="../slideLayouts/slideLayout2.xml" Type="http://schemas.openxmlformats.org/officeDocument/2006/relationships/slideLayout" Id="rId1"/></Relationships>
</file>

<file path=ppt/slides/_rels/slide99.xml.rels><?xml version="1.0" encoding="UTF-8" standalone="yes"?><Relationships xmlns="http://schemas.openxmlformats.org/package/2006/relationships"><Relationship Target="../notesSlides/notesSlide99.xml" Type="http://schemas.openxmlformats.org/officeDocument/2006/relationships/notesSlide" Id="rId2"/><Relationship Target="../slideLayouts/slideLayout2.xml" Type="http://schemas.openxmlformats.org/officeDocument/2006/relationships/slideLayout" Id="rId1"/><Relationship Target="../media/image77.png" Type="http://schemas.openxmlformats.org/officeDocument/2006/relationships/image" Id="rId3"/></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38" name="Shape 38"/>
        <p:cNvGrpSpPr/>
        <p:nvPr/>
      </p:nvGrpSpPr>
      <p:grpSpPr>
        <a:xfrm>
          <a:off y="0" x="0"/>
          <a:ext cy="0" cx="0"/>
          <a:chOff y="0" x="0"/>
          <a:chExt cy="0" cx="0"/>
        </a:xfrm>
      </p:grpSpPr>
      <p:sp>
        <p:nvSpPr>
          <p:cNvPr id="39" name="Shape 39"/>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Alpha Phi Omega</a:t>
            </a:r>
          </a:p>
        </p:txBody>
      </p:sp>
      <p:sp>
        <p:nvSpPr>
          <p:cNvPr id="40" name="Shape 40"/>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Chi Chapter at UCLA</a:t>
            </a:r>
          </a:p>
          <a:p>
            <a:pPr rtl="0" lvl="0">
              <a:buNone/>
            </a:pPr>
            <a:r>
              <a:rPr lang="en" i="0">
                <a:latin typeface="Ubuntu"/>
                <a:ea typeface="Ubuntu"/>
                <a:cs typeface="Ubuntu"/>
                <a:sym typeface="Ubuntu"/>
              </a:rPr>
              <a:t>Alpha Lambda / Yuna Choi Term, Meeting 2</a:t>
            </a:r>
          </a:p>
          <a:p>
            <a:pPr rtl="0" lvl="0">
              <a:buNone/>
            </a:pPr>
            <a:r>
              <a:rPr lang="en" i="0">
                <a:latin typeface="Ubuntu"/>
                <a:ea typeface="Ubuntu"/>
                <a:cs typeface="Ubuntu"/>
                <a:sym typeface="Ubuntu"/>
              </a:rPr>
              <a:t>March 12, 2014</a:t>
            </a:r>
          </a:p>
          <a:p>
            <a:r>
              <a:t/>
            </a:r>
          </a:p>
          <a:p>
            <a:pPr rtl="0" lvl="0">
              <a:buNone/>
            </a:pPr>
            <a:r>
              <a:rPr lang="en">
                <a:latin typeface="Ubuntu"/>
                <a:ea typeface="Ubuntu"/>
                <a:cs typeface="Ubuntu"/>
                <a:sym typeface="Ubuntu"/>
              </a:rPr>
              <a:t>www.apo-x.org</a:t>
            </a:r>
          </a:p>
        </p:txBody>
      </p:sp>
      <p:pic>
        <p:nvPicPr>
          <p:cNvPr id="41" name="Shape 41"/>
          <p:cNvPicPr preferRelativeResize="0"/>
          <p:nvPr/>
        </p:nvPicPr>
        <p:blipFill>
          <a:blip r:embed="rId3"/>
          <a:stretch>
            <a:fillRect/>
          </a:stretch>
        </p:blipFill>
        <p:spPr>
          <a:xfrm>
            <a:off y="236934" x="3471862"/>
            <a:ext cy="2193131" cx="1650206"/>
          </a:xfrm>
          <a:prstGeom prst="rect">
            <a:avLst/>
          </a:prstGeom>
          <a:noFill/>
          <a:ln>
            <a:noFill/>
          </a:ln>
        </p:spPr>
      </p:pic>
      <p:pic>
        <p:nvPicPr>
          <p:cNvPr id="42" name="Shape 42"/>
          <p:cNvPicPr preferRelativeResize="0"/>
          <p:nvPr/>
        </p:nvPicPr>
        <p:blipFill>
          <a:blip r:embed="rId4"/>
          <a:stretch>
            <a:fillRect/>
          </a:stretch>
        </p:blipFill>
        <p:spPr>
          <a:xfrm>
            <a:off y="4121835" x="7217164"/>
            <a:ext cy="900259" cx="1259389"/>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y="0" x="0"/>
          <a:ext cy="0" cx="0"/>
          <a:chOff y="0" x="0"/>
          <a:chExt cy="0" cx="0"/>
        </a:xfrm>
      </p:grpSpPr>
      <p:sp>
        <p:nvSpPr>
          <p:cNvPr id="99" name="Shape 99"/>
          <p:cNvSpPr txBox="1"/>
          <p:nvPr/>
        </p:nvSpPr>
        <p:spPr>
          <a:xfrm>
            <a:off y="459775" x="502900"/>
            <a:ext cy="1493399" cx="7779900"/>
          </a:xfrm>
          <a:prstGeom prst="rect">
            <a:avLst/>
          </a:prstGeom>
        </p:spPr>
        <p:txBody>
          <a:bodyPr bIns="91425" rIns="91425" lIns="91425" tIns="91425" anchor="t" anchorCtr="0">
            <a:noAutofit/>
          </a:bodyPr>
          <a:lstStyle/>
          <a:p>
            <a:pPr>
              <a:buNone/>
            </a:pPr>
            <a:r>
              <a:rPr b="1" sz="6000" lang="en">
                <a:solidFill>
                  <a:srgbClr val="FFFFFF"/>
                </a:solidFill>
                <a:latin typeface="Crafty Girls"/>
                <a:ea typeface="Crafty Girls"/>
                <a:cs typeface="Crafty Girls"/>
                <a:sym typeface="Crafty Girls"/>
              </a:rPr>
              <a:t>Now on to... CHAIRING </a:t>
            </a:r>
          </a:p>
        </p:txBody>
      </p:sp>
      <p:pic>
        <p:nvPicPr>
          <p:cNvPr id="100" name="Shape 100"/>
          <p:cNvPicPr preferRelativeResize="0"/>
          <p:nvPr/>
        </p:nvPicPr>
        <p:blipFill>
          <a:blip r:embed="rId3"/>
          <a:stretch>
            <a:fillRect/>
          </a:stretch>
        </p:blipFill>
        <p:spPr>
          <a:xfrm>
            <a:off y="1953175" x="4872425"/>
            <a:ext cy="2778750" cx="4053150"/>
          </a:xfrm>
          <a:prstGeom prst="rect">
            <a:avLst/>
          </a:prstGeom>
        </p:spPr>
      </p:pic>
    </p:spTree>
  </p:cSld>
  <p:clrMapOvr>
    <a:masterClrMapping/>
  </p:clrMapOvr>
  <mc:AlternateContent>
    <mc:Choice Requires="p14">
      <p:transition spd="slow">
        <p14:prism dir="l"/>
      </p:transition>
    </mc:Choice>
    <mc:Fallback>
      <p:transition spd="slow">
        <p:fade/>
      </p:transition>
    </mc:Fallback>
  </mc:AlternateContent>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5C6E9"/>
        </a:solidFill>
      </p:bgPr>
    </p:bg>
    <p:spTree>
      <p:nvGrpSpPr>
        <p:cNvPr id="733" name="Shape 733"/>
        <p:cNvGrpSpPr/>
        <p:nvPr/>
      </p:nvGrpSpPr>
      <p:grpSpPr>
        <a:xfrm>
          <a:off y="0" x="0"/>
          <a:ext cy="0" cx="0"/>
          <a:chOff y="0" x="0"/>
          <a:chExt cy="0" cx="0"/>
        </a:xfrm>
      </p:grpSpPr>
      <p:sp>
        <p:nvSpPr>
          <p:cNvPr id="734" name="Shape 734"/>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Finance VPs</a:t>
            </a:r>
          </a:p>
        </p:txBody>
      </p:sp>
      <p:sp>
        <p:nvSpPr>
          <p:cNvPr id="735" name="Shape 735"/>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Emily Neai-Proeung &amp; Jonathan Liu</a:t>
            </a:r>
          </a:p>
          <a:p>
            <a:pPr rtl="0" lvl="0">
              <a:buNone/>
            </a:pPr>
            <a:r>
              <a:rPr lang="en">
                <a:latin typeface="Ubuntu"/>
                <a:ea typeface="Ubuntu"/>
                <a:cs typeface="Ubuntu"/>
                <a:sym typeface="Ubuntu"/>
              </a:rPr>
              <a:t>finance@apo-x.org</a:t>
            </a:r>
          </a:p>
        </p:txBody>
      </p:sp>
    </p:spTree>
  </p:cSld>
  <p:clrMapOvr>
    <a:masterClrMapping/>
  </p:clrMapOvr>
  <p:transition spd="slow">
    <p:cut/>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5C6E9"/>
        </a:solidFill>
      </p:bgPr>
    </p:bg>
    <p:spTree>
      <p:nvGrpSpPr>
        <p:cNvPr id="739" name="Shape 739"/>
        <p:cNvGrpSpPr/>
        <p:nvPr/>
      </p:nvGrpSpPr>
      <p:grpSpPr>
        <a:xfrm>
          <a:off y="0" x="0"/>
          <a:ext cy="0" cx="0"/>
          <a:chOff y="0" x="0"/>
          <a:chExt cy="0" cx="0"/>
        </a:xfrm>
      </p:grpSpPr>
      <p:sp>
        <p:nvSpPr>
          <p:cNvPr id="740" name="Shape 74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Righteous"/>
                <a:ea typeface="Righteous"/>
                <a:cs typeface="Righteous"/>
                <a:sym typeface="Righteous"/>
              </a:rPr>
              <a:t>DUES $$$$$$$$</a:t>
            </a:r>
          </a:p>
        </p:txBody>
      </p:sp>
      <p:sp>
        <p:nvSpPr>
          <p:cNvPr id="741" name="Shape 741"/>
          <p:cNvSpPr txBox="1"/>
          <p:nvPr>
            <p:ph idx="1" type="body"/>
          </p:nvPr>
        </p:nvSpPr>
        <p:spPr>
          <a:xfrm>
            <a:off y="1278525" x="457200"/>
            <a:ext cy="3725699" cx="50949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Droid Sans"/>
                <a:ea typeface="Droid Sans"/>
                <a:cs typeface="Droid Sans"/>
                <a:sym typeface="Droid Sans"/>
              </a:rPr>
              <a:t>Pay dues by after meeting </a:t>
            </a:r>
            <a:r>
              <a:rPr b="1" lang="en">
                <a:latin typeface="Droid Sans"/>
                <a:ea typeface="Droid Sans"/>
                <a:cs typeface="Droid Sans"/>
                <a:sym typeface="Droid Sans"/>
              </a:rPr>
              <a:t>tonight</a:t>
            </a:r>
            <a:r>
              <a:rPr lang="en">
                <a:latin typeface="Droid Sans"/>
                <a:ea typeface="Droid Sans"/>
                <a:cs typeface="Droid Sans"/>
                <a:sym typeface="Droid Sans"/>
              </a:rPr>
              <a:t>!</a:t>
            </a:r>
          </a:p>
          <a:p>
            <a:pPr rtl="0" lvl="0">
              <a:buNone/>
            </a:pPr>
            <a:r>
              <a:rPr sz="1800" lang="en">
                <a:latin typeface="Droid Sans"/>
                <a:ea typeface="Droid Sans"/>
                <a:cs typeface="Droid Sans"/>
                <a:sym typeface="Droid Sans"/>
              </a:rPr>
              <a:t>otherwise you will go </a:t>
            </a:r>
            <a:r>
              <a:rPr b="1" sz="1800" lang="en">
                <a:solidFill>
                  <a:srgbClr val="FF00FF"/>
                </a:solidFill>
                <a:latin typeface="Droid Sans"/>
                <a:ea typeface="Droid Sans"/>
                <a:cs typeface="Droid Sans"/>
                <a:sym typeface="Droid Sans"/>
              </a:rPr>
              <a:t>bad standing</a:t>
            </a:r>
            <a:r>
              <a:rPr sz="1800" lang="en">
                <a:latin typeface="Droid Sans"/>
                <a:ea typeface="Droid Sans"/>
                <a:cs typeface="Droid Sans"/>
                <a:sym typeface="Droid Sans"/>
              </a:rPr>
              <a:t> or be </a:t>
            </a:r>
            <a:r>
              <a:rPr b="1" sz="1800" lang="en">
                <a:solidFill>
                  <a:srgbClr val="FF00FF"/>
                </a:solidFill>
                <a:latin typeface="Droid Sans"/>
                <a:ea typeface="Droid Sans"/>
                <a:cs typeface="Droid Sans"/>
                <a:sym typeface="Droid Sans"/>
              </a:rPr>
              <a:t>depledged</a:t>
            </a:r>
            <a:r>
              <a:rPr b="1" sz="1800" lang="en">
                <a:solidFill>
                  <a:srgbClr val="000000"/>
                </a:solidFill>
                <a:latin typeface="Droid Sans"/>
                <a:ea typeface="Droid Sans"/>
                <a:cs typeface="Droid Sans"/>
                <a:sym typeface="Droid Sans"/>
              </a:rPr>
              <a:t>!</a:t>
            </a:r>
          </a:p>
          <a:p>
            <a:r>
              <a:t/>
            </a:r>
          </a:p>
          <a:p>
            <a:pPr rtl="0" lvl="0" indent="-355600" marL="457200">
              <a:buClr>
                <a:schemeClr val="dk1"/>
              </a:buClr>
              <a:buSzPct val="166666"/>
              <a:buFont typeface="Arial"/>
              <a:buChar char="•"/>
            </a:pPr>
            <a:r>
              <a:rPr sz="2000" lang="en">
                <a:latin typeface="Droid Sans"/>
                <a:ea typeface="Droid Sans"/>
                <a:cs typeface="Droid Sans"/>
                <a:sym typeface="Droid Sans"/>
              </a:rPr>
              <a:t>Active dues: $75 </a:t>
            </a:r>
          </a:p>
          <a:p>
            <a:pPr rtl="0" lvl="0" indent="-355600" marL="457200">
              <a:buClr>
                <a:schemeClr val="dk1"/>
              </a:buClr>
              <a:buSzPct val="166666"/>
              <a:buFont typeface="Arial"/>
              <a:buChar char="•"/>
            </a:pPr>
            <a:r>
              <a:rPr sz="2000" lang="en">
                <a:latin typeface="Droid Sans"/>
                <a:ea typeface="Droid Sans"/>
                <a:cs typeface="Droid Sans"/>
                <a:sym typeface="Droid Sans"/>
              </a:rPr>
              <a:t>Associate dues: $45</a:t>
            </a:r>
          </a:p>
          <a:p>
            <a:pPr rtl="0" lvl="0" indent="-355600" marL="457200">
              <a:buClr>
                <a:schemeClr val="dk1"/>
              </a:buClr>
              <a:buSzPct val="166666"/>
              <a:buFont typeface="Arial"/>
              <a:buChar char="•"/>
            </a:pPr>
            <a:r>
              <a:rPr sz="2000" lang="en">
                <a:latin typeface="Droid Sans"/>
                <a:ea typeface="Droid Sans"/>
                <a:cs typeface="Droid Sans"/>
                <a:sym typeface="Droid Sans"/>
              </a:rPr>
              <a:t>Actives on PP: $35</a:t>
            </a:r>
          </a:p>
          <a:p>
            <a:pPr rtl="0" lvl="0" indent="-355600" marL="457200">
              <a:buClr>
                <a:schemeClr val="dk1"/>
              </a:buClr>
              <a:buSzPct val="166666"/>
              <a:buFont typeface="Arial"/>
              <a:buChar char="•"/>
            </a:pPr>
            <a:r>
              <a:rPr sz="2000" lang="en">
                <a:latin typeface="Droid Sans"/>
                <a:ea typeface="Droid Sans"/>
                <a:cs typeface="Droid Sans"/>
                <a:sym typeface="Droid Sans"/>
              </a:rPr>
              <a:t>Pledges on PP: $20</a:t>
            </a:r>
          </a:p>
          <a:p>
            <a:r>
              <a:t/>
            </a:r>
          </a:p>
          <a:p>
            <a:pPr rtl="0" lvl="0">
              <a:buNone/>
            </a:pPr>
            <a:r>
              <a:rPr b="1" sz="2000" lang="en">
                <a:latin typeface="Droid Sans"/>
                <a:ea typeface="Droid Sans"/>
                <a:cs typeface="Droid Sans"/>
                <a:sym typeface="Droid Sans"/>
              </a:rPr>
              <a:t>Chase Quickpay</a:t>
            </a:r>
            <a:r>
              <a:rPr sz="2000" lang="en">
                <a:latin typeface="Droid Sans"/>
                <a:ea typeface="Droid Sans"/>
                <a:cs typeface="Droid Sans"/>
                <a:sym typeface="Droid Sans"/>
              </a:rPr>
              <a:t> to </a:t>
            </a:r>
            <a:r>
              <a:rPr sz="2000" lang="en">
                <a:solidFill>
                  <a:srgbClr val="FF00FF"/>
                </a:solidFill>
                <a:latin typeface="Droid Sans"/>
                <a:ea typeface="Droid Sans"/>
                <a:cs typeface="Droid Sans"/>
                <a:sym typeface="Droid Sans"/>
              </a:rPr>
              <a:t>emilyneai@ucla.edu</a:t>
            </a:r>
            <a:r>
              <a:rPr sz="2000" lang="en">
                <a:latin typeface="Droid Sans"/>
                <a:ea typeface="Droid Sans"/>
                <a:cs typeface="Droid Sans"/>
                <a:sym typeface="Droid Sans"/>
              </a:rPr>
              <a:t>!</a:t>
            </a:r>
          </a:p>
          <a:p>
            <a:r>
              <a:t/>
            </a:r>
          </a:p>
        </p:txBody>
      </p:sp>
      <p:pic>
        <p:nvPicPr>
          <p:cNvPr id="742" name="Shape 742"/>
          <p:cNvPicPr preferRelativeResize="0"/>
          <p:nvPr/>
        </p:nvPicPr>
        <p:blipFill>
          <a:blip r:embed="rId3"/>
          <a:stretch>
            <a:fillRect/>
          </a:stretch>
        </p:blipFill>
        <p:spPr>
          <a:xfrm>
            <a:off y="1146325" x="5701800"/>
            <a:ext cy="3990099" cx="3442200"/>
          </a:xfrm>
          <a:prstGeom prst="rect">
            <a:avLst/>
          </a:prstGeom>
          <a:noFill/>
          <a:ln>
            <a:noFill/>
          </a:ln>
        </p:spPr>
      </p:pic>
    </p:spTree>
  </p:cSld>
  <p:clrMapOvr>
    <a:masterClrMapping/>
  </p:clrMapOvr>
  <p:transition spd="slow">
    <p:cut/>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5C6E9"/>
        </a:solidFill>
      </p:bgPr>
    </p:bg>
    <p:spTree>
      <p:nvGrpSpPr>
        <p:cNvPr id="746" name="Shape 746"/>
        <p:cNvGrpSpPr/>
        <p:nvPr/>
      </p:nvGrpSpPr>
      <p:grpSpPr>
        <a:xfrm>
          <a:off y="0" x="0"/>
          <a:ext cy="0" cx="0"/>
          <a:chOff y="0" x="0"/>
          <a:chExt cy="0" cx="0"/>
        </a:xfrm>
      </p:grpSpPr>
      <p:sp>
        <p:nvSpPr>
          <p:cNvPr id="747" name="Shape 747"/>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latin typeface="Righteous"/>
                <a:ea typeface="Righteous"/>
                <a:cs typeface="Righteous"/>
                <a:sym typeface="Righteous"/>
              </a:rPr>
              <a:t>Ride situation (Mataguay)</a:t>
            </a:r>
          </a:p>
        </p:txBody>
      </p:sp>
      <p:sp>
        <p:nvSpPr>
          <p:cNvPr id="748" name="Shape 748"/>
          <p:cNvSpPr txBox="1"/>
          <p:nvPr>
            <p:ph idx="1" type="body"/>
          </p:nvPr>
        </p:nvSpPr>
        <p:spPr>
          <a:xfrm>
            <a:off y="1298100" x="4558800"/>
            <a:ext cy="3725699" cx="4128000"/>
          </a:xfrm>
          <a:prstGeom prst="rect">
            <a:avLst/>
          </a:prstGeom>
        </p:spPr>
        <p:txBody>
          <a:bodyPr bIns="91425" rIns="91425" lIns="91425" tIns="91425" anchor="t" anchorCtr="0">
            <a:noAutofit/>
          </a:bodyPr>
          <a:lstStyle/>
          <a:p>
            <a:pPr rtl="0" lvl="0" indent="-387350" marL="457200">
              <a:buClr>
                <a:schemeClr val="dk1"/>
              </a:buClr>
              <a:buSzPct val="166666"/>
              <a:buFont typeface="Arial"/>
              <a:buChar char="•"/>
            </a:pPr>
            <a:r>
              <a:rPr sz="2500" lang="en">
                <a:latin typeface="Droid Sans"/>
                <a:ea typeface="Droid Sans"/>
                <a:cs typeface="Droid Sans"/>
                <a:sym typeface="Droid Sans"/>
              </a:rPr>
              <a:t>If you were KChan’s car on the way up from Mataguay, come talk to us! </a:t>
            </a:r>
          </a:p>
          <a:p>
            <a:pPr rtl="0" lvl="0" indent="-387350" marL="457200">
              <a:buClr>
                <a:schemeClr val="dk1"/>
              </a:buClr>
              <a:buSzPct val="166666"/>
              <a:buFont typeface="Arial"/>
              <a:buChar char="•"/>
            </a:pPr>
            <a:r>
              <a:rPr sz="2500" lang="en">
                <a:latin typeface="Droid Sans"/>
                <a:ea typeface="Droid Sans"/>
                <a:cs typeface="Droid Sans"/>
                <a:sym typeface="Droid Sans"/>
              </a:rPr>
              <a:t>Please fill out gas reimbursement form</a:t>
            </a:r>
          </a:p>
          <a:p>
            <a:pPr lvl="0" indent="-387350" marL="457200">
              <a:buClr>
                <a:schemeClr val="dk1"/>
              </a:buClr>
              <a:buSzPct val="166666"/>
              <a:buFont typeface="Arial"/>
              <a:buChar char="•"/>
            </a:pPr>
            <a:r>
              <a:rPr sz="2500" lang="en">
                <a:latin typeface="Droid Sans"/>
                <a:ea typeface="Droid Sans"/>
                <a:cs typeface="Droid Sans"/>
                <a:sym typeface="Droid Sans"/>
              </a:rPr>
              <a:t>You will be partially reimbursed!</a:t>
            </a:r>
          </a:p>
        </p:txBody>
      </p:sp>
      <p:pic>
        <p:nvPicPr>
          <p:cNvPr id="749" name="Shape 749"/>
          <p:cNvPicPr preferRelativeResize="0"/>
          <p:nvPr/>
        </p:nvPicPr>
        <p:blipFill>
          <a:blip r:embed="rId3"/>
          <a:stretch>
            <a:fillRect/>
          </a:stretch>
        </p:blipFill>
        <p:spPr>
          <a:xfrm>
            <a:off y="3274225" x="711162"/>
            <a:ext cy="1749599" cx="3332575"/>
          </a:xfrm>
          <a:prstGeom prst="rect">
            <a:avLst/>
          </a:prstGeom>
          <a:noFill/>
          <a:ln>
            <a:noFill/>
          </a:ln>
        </p:spPr>
      </p:pic>
      <p:pic>
        <p:nvPicPr>
          <p:cNvPr id="750" name="Shape 750"/>
          <p:cNvPicPr preferRelativeResize="0"/>
          <p:nvPr/>
        </p:nvPicPr>
        <p:blipFill>
          <a:blip r:embed="rId4"/>
          <a:stretch>
            <a:fillRect/>
          </a:stretch>
        </p:blipFill>
        <p:spPr>
          <a:xfrm>
            <a:off y="1206449" x="1064424"/>
            <a:ext cy="1957212" cx="2485684"/>
          </a:xfrm>
          <a:prstGeom prst="rect">
            <a:avLst/>
          </a:prstGeom>
          <a:noFill/>
          <a:ln>
            <a:noFill/>
          </a:ln>
        </p:spPr>
      </p:pic>
    </p:spTree>
  </p:cSld>
  <p:clrMapOvr>
    <a:masterClrMapping/>
  </p:clrMapOvr>
  <p:transition spd="slow">
    <p:cut/>
  </p:transition>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5C6E9"/>
        </a:solidFill>
      </p:bgPr>
    </p:bg>
    <p:spTree>
      <p:nvGrpSpPr>
        <p:cNvPr id="754" name="Shape 754"/>
        <p:cNvGrpSpPr/>
        <p:nvPr/>
      </p:nvGrpSpPr>
      <p:grpSpPr>
        <a:xfrm>
          <a:off y="0" x="0"/>
          <a:ext cy="0" cx="0"/>
          <a:chOff y="0" x="0"/>
          <a:chExt cy="0" cx="0"/>
        </a:xfrm>
      </p:grpSpPr>
      <p:sp>
        <p:nvSpPr>
          <p:cNvPr id="755" name="Shape 755"/>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latin typeface="Righteous"/>
                <a:ea typeface="Righteous"/>
                <a:cs typeface="Righteous"/>
                <a:sym typeface="Righteous"/>
              </a:rPr>
              <a:t>TV Tapings!</a:t>
            </a:r>
          </a:p>
        </p:txBody>
      </p:sp>
      <p:sp>
        <p:nvSpPr>
          <p:cNvPr id="756" name="Shape 756"/>
          <p:cNvSpPr txBox="1"/>
          <p:nvPr>
            <p:ph idx="1" type="body"/>
          </p:nvPr>
        </p:nvSpPr>
        <p:spPr>
          <a:xfrm>
            <a:off y="1139875" x="193950"/>
            <a:ext cy="1909199" cx="8756099"/>
          </a:xfrm>
          <a:prstGeom prst="rect">
            <a:avLst/>
          </a:prstGeom>
        </p:spPr>
        <p:txBody>
          <a:bodyPr bIns="91425" rIns="91425" lIns="91425" tIns="91425" anchor="t" anchorCtr="0">
            <a:noAutofit/>
          </a:bodyPr>
          <a:lstStyle/>
          <a:p>
            <a:pPr rtl="0" lvl="0" indent="-387350" marL="457200">
              <a:buClr>
                <a:schemeClr val="dk1"/>
              </a:buClr>
              <a:buSzPct val="166666"/>
              <a:buFont typeface="Arial"/>
              <a:buChar char="•"/>
            </a:pPr>
            <a:r>
              <a:rPr sz="2500" lang="en">
                <a:latin typeface="Droid Sans"/>
                <a:ea typeface="Droid Sans"/>
                <a:cs typeface="Droid Sans"/>
                <a:sym typeface="Droid Sans"/>
              </a:rPr>
              <a:t>Great way to complete your fundraising requirements!</a:t>
            </a:r>
          </a:p>
          <a:p>
            <a:r>
              <a:t/>
            </a:r>
          </a:p>
          <a:p>
            <a:pPr rtl="0" lvl="0" indent="-387350" marL="457200">
              <a:buClr>
                <a:schemeClr val="dk1"/>
              </a:buClr>
              <a:buSzPct val="166666"/>
              <a:buFont typeface="Arial"/>
              <a:buChar char="•"/>
            </a:pPr>
            <a:r>
              <a:rPr sz="2500" lang="en">
                <a:latin typeface="Droid Sans"/>
                <a:ea typeface="Droid Sans"/>
                <a:cs typeface="Droid Sans"/>
                <a:sym typeface="Droid Sans"/>
              </a:rPr>
              <a:t>Sign up ASAP for the upcoming ones!</a:t>
            </a:r>
          </a:p>
          <a:p>
            <a:r>
              <a:t/>
            </a:r>
          </a:p>
          <a:p>
            <a:pPr rtl="0" lvl="0" indent="-387350" marL="457200">
              <a:buClr>
                <a:schemeClr val="dk1"/>
              </a:buClr>
              <a:buSzPct val="166666"/>
              <a:buFont typeface="Arial"/>
              <a:buChar char="•"/>
            </a:pPr>
            <a:r>
              <a:rPr sz="2500" lang="en">
                <a:latin typeface="Droid Sans"/>
                <a:ea typeface="Droid Sans"/>
                <a:cs typeface="Droid Sans"/>
                <a:sym typeface="Droid Sans"/>
              </a:rPr>
              <a:t>Next 2 TV tapings are close!</a:t>
            </a:r>
          </a:p>
        </p:txBody>
      </p:sp>
      <p:sp>
        <p:nvSpPr>
          <p:cNvPr id="757" name="Shape 757"/>
          <p:cNvSpPr txBox="1"/>
          <p:nvPr/>
        </p:nvSpPr>
        <p:spPr>
          <a:xfrm>
            <a:off y="3155250" x="249150"/>
            <a:ext cy="1909199" cx="4718100"/>
          </a:xfrm>
          <a:prstGeom prst="rect">
            <a:avLst/>
          </a:prstGeom>
        </p:spPr>
        <p:txBody>
          <a:bodyPr bIns="91425" rIns="91425" lIns="91425" tIns="91425" anchor="t" anchorCtr="0">
            <a:noAutofit/>
          </a:bodyPr>
          <a:lstStyle/>
          <a:p>
            <a:pPr algn="ctr" rtl="0" lvl="0">
              <a:buNone/>
            </a:pPr>
            <a:r>
              <a:rPr b="1" sz="1600" lang="en">
                <a:latin typeface="Droid Sans"/>
                <a:ea typeface="Droid Sans"/>
                <a:cs typeface="Droid Sans"/>
                <a:sym typeface="Droid Sans"/>
              </a:rPr>
              <a:t>"WINKLERS"</a:t>
            </a:r>
          </a:p>
          <a:p>
            <a:pPr algn="ctr" rtl="0" lvl="0">
              <a:buClr>
                <a:schemeClr val="dk1"/>
              </a:buClr>
              <a:buSzPct val="68750"/>
              <a:buFont typeface="Arial"/>
              <a:buNone/>
            </a:pPr>
            <a:r>
              <a:rPr sz="1600" lang="en" i="1">
                <a:latin typeface="Droid Sans"/>
                <a:ea typeface="Droid Sans"/>
                <a:cs typeface="Droid Sans"/>
                <a:sym typeface="Droid Sans"/>
              </a:rPr>
              <a:t>Thursday 4/3</a:t>
            </a:r>
          </a:p>
          <a:p>
            <a:pPr algn="ctr" rtl="0" lvl="0">
              <a:buNone/>
            </a:pPr>
            <a:r>
              <a:rPr sz="1600" lang="en">
                <a:latin typeface="Droid Sans"/>
                <a:ea typeface="Droid Sans"/>
                <a:cs typeface="Droid Sans"/>
                <a:sym typeface="Droid Sans"/>
              </a:rPr>
              <a:t>A new ABC comedy! </a:t>
            </a:r>
          </a:p>
          <a:p>
            <a:r>
              <a:t/>
            </a:r>
          </a:p>
          <a:p>
            <a:pPr algn="ctr" rtl="0" lvl="0">
              <a:buNone/>
            </a:pPr>
            <a:r>
              <a:rPr sz="1600" lang="en">
                <a:latin typeface="Droid Sans"/>
                <a:ea typeface="Droid Sans"/>
                <a:cs typeface="Droid Sans"/>
                <a:sym typeface="Droid Sans"/>
              </a:rPr>
              <a:t>"</a:t>
            </a:r>
            <a:r>
              <a:rPr b="1" sz="1600" lang="en">
                <a:latin typeface="Droid Sans"/>
                <a:ea typeface="Droid Sans"/>
                <a:cs typeface="Droid Sans"/>
                <a:sym typeface="Droid Sans"/>
              </a:rPr>
              <a:t>Your Family Or Mine"</a:t>
            </a:r>
          </a:p>
          <a:p>
            <a:pPr algn="ctr" rtl="0" lvl="0">
              <a:buClr>
                <a:schemeClr val="dk1"/>
              </a:buClr>
              <a:buSzPct val="68750"/>
              <a:buFont typeface="Arial"/>
              <a:buNone/>
            </a:pPr>
            <a:r>
              <a:rPr sz="1600" lang="en" i="1">
                <a:latin typeface="Droid Sans"/>
                <a:ea typeface="Droid Sans"/>
                <a:cs typeface="Droid Sans"/>
                <a:sym typeface="Droid Sans"/>
              </a:rPr>
              <a:t>Thursday 4/10</a:t>
            </a:r>
          </a:p>
          <a:p>
            <a:pPr algn="ctr" rtl="0" lvl="0">
              <a:buNone/>
            </a:pPr>
            <a:r>
              <a:rPr sz="1600" lang="en">
                <a:latin typeface="Droid Sans"/>
                <a:ea typeface="Droid Sans"/>
                <a:cs typeface="Droid Sans"/>
                <a:sym typeface="Droid Sans"/>
              </a:rPr>
              <a:t>A new comedy for TBS!</a:t>
            </a:r>
          </a:p>
          <a:p>
            <a:r>
              <a:t/>
            </a:r>
          </a:p>
        </p:txBody>
      </p:sp>
      <p:pic>
        <p:nvPicPr>
          <p:cNvPr id="758" name="Shape 758"/>
          <p:cNvPicPr preferRelativeResize="0"/>
          <p:nvPr/>
        </p:nvPicPr>
        <p:blipFill>
          <a:blip r:embed="rId3"/>
          <a:stretch>
            <a:fillRect/>
          </a:stretch>
        </p:blipFill>
        <p:spPr>
          <a:xfrm>
            <a:off y="1926525" x="4900275"/>
            <a:ext cy="2904649" cx="3457899"/>
          </a:xfrm>
          <a:prstGeom prst="rect">
            <a:avLst/>
          </a:prstGeom>
          <a:noFill/>
          <a:ln>
            <a:noFill/>
          </a:ln>
        </p:spPr>
      </p:pic>
      <p:pic>
        <p:nvPicPr>
          <p:cNvPr id="759" name="Shape 759"/>
          <p:cNvPicPr preferRelativeResize="0"/>
          <p:nvPr/>
        </p:nvPicPr>
        <p:blipFill>
          <a:blip r:embed="rId4"/>
          <a:stretch>
            <a:fillRect/>
          </a:stretch>
        </p:blipFill>
        <p:spPr>
          <a:xfrm>
            <a:off y="3954744" x="4110444"/>
            <a:ext cy="1068213" cx="1429299"/>
          </a:xfrm>
          <a:prstGeom prst="rect">
            <a:avLst/>
          </a:prstGeom>
          <a:noFill/>
          <a:ln>
            <a:noFill/>
          </a:ln>
        </p:spPr>
      </p:pic>
      <p:pic>
        <p:nvPicPr>
          <p:cNvPr id="760" name="Shape 760"/>
          <p:cNvPicPr preferRelativeResize="0"/>
          <p:nvPr/>
        </p:nvPicPr>
        <p:blipFill>
          <a:blip r:embed="rId4"/>
          <a:stretch>
            <a:fillRect/>
          </a:stretch>
        </p:blipFill>
        <p:spPr>
          <a:xfrm>
            <a:off y="3954744" x="7864293"/>
            <a:ext cy="1068213" cx="1429299"/>
          </a:xfrm>
          <a:prstGeom prst="rect">
            <a:avLst/>
          </a:prstGeom>
          <a:noFill/>
          <a:ln>
            <a:noFill/>
          </a:ln>
        </p:spPr>
      </p:pic>
    </p:spTree>
  </p:cSld>
  <p:clrMapOvr>
    <a:masterClrMapping/>
  </p:clrMapOvr>
  <p:transition spd="slow">
    <p:cut/>
  </p:transition>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764" name="Shape 764"/>
        <p:cNvGrpSpPr/>
        <p:nvPr/>
      </p:nvGrpSpPr>
      <p:grpSpPr>
        <a:xfrm>
          <a:off y="0" x="0"/>
          <a:ext cy="0" cx="0"/>
          <a:chOff y="0" x="0"/>
          <a:chExt cy="0" cx="0"/>
        </a:xfrm>
      </p:grpSpPr>
      <p:sp>
        <p:nvSpPr>
          <p:cNvPr id="765" name="Shape 765"/>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Chapter Business</a:t>
            </a:r>
          </a:p>
        </p:txBody>
      </p:sp>
      <p:sp>
        <p:nvSpPr>
          <p:cNvPr id="766" name="Shape 766"/>
          <p:cNvSpPr txBox="1"/>
          <p:nvPr>
            <p:ph idx="1" type="subTitle"/>
          </p:nvPr>
        </p:nvSpPr>
        <p:spPr>
          <a:xfrm>
            <a:off y="3093357" x="685800"/>
            <a:ext cy="666600" cx="7772400"/>
          </a:xfrm>
          <a:prstGeom prst="rect">
            <a:avLst/>
          </a:prstGeom>
        </p:spPr>
        <p:txBody>
          <a:bodyPr bIns="91425" rIns="91425" lIns="91425" tIns="91425" anchor="t" anchorCtr="0">
            <a:noAutofit/>
          </a:bodyPr>
          <a:lstStyle/>
          <a:p/>
        </p:txBody>
      </p:sp>
    </p:spTree>
  </p:cSld>
  <p:clrMapOvr>
    <a:masterClrMapping/>
  </p:clrMapOvr>
  <p:transition spd="slow">
    <p:cut/>
  </p:transition>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770" name="Shape 770"/>
        <p:cNvGrpSpPr/>
        <p:nvPr/>
      </p:nvGrpSpPr>
      <p:grpSpPr>
        <a:xfrm>
          <a:off y="0" x="0"/>
          <a:ext cy="0" cx="0"/>
          <a:chOff y="0" x="0"/>
          <a:chExt cy="0" cx="0"/>
        </a:xfrm>
      </p:grpSpPr>
      <p:sp>
        <p:nvSpPr>
          <p:cNvPr id="771" name="Shape 77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t>Nominations</a:t>
            </a:r>
          </a:p>
        </p:txBody>
      </p:sp>
      <p:sp>
        <p:nvSpPr>
          <p:cNvPr id="772" name="Shape 772"/>
          <p:cNvSpPr txBox="1"/>
          <p:nvPr>
            <p:ph idx="1" type="body"/>
          </p:nvPr>
        </p:nvSpPr>
        <p:spPr>
          <a:xfrm>
            <a:off y="1200150" x="457200"/>
            <a:ext cy="3725699" cx="8340600"/>
          </a:xfrm>
          <a:prstGeom prst="rect">
            <a:avLst/>
          </a:prstGeom>
        </p:spPr>
        <p:txBody>
          <a:bodyPr bIns="91425" rIns="91425" lIns="91425" tIns="91425" anchor="t" anchorCtr="0">
            <a:noAutofit/>
          </a:bodyPr>
          <a:lstStyle/>
          <a:p>
            <a:pPr rtl="0" lvl="0" indent="-387350" marL="457200">
              <a:buClr>
                <a:schemeClr val="dk1"/>
              </a:buClr>
              <a:buSzPct val="166666"/>
              <a:buFont typeface="Arial"/>
              <a:buChar char="•"/>
            </a:pPr>
            <a:r>
              <a:rPr sz="2500" lang="en"/>
              <a:t>Taylor Briglio</a:t>
            </a:r>
          </a:p>
          <a:p>
            <a:pPr rtl="0" lvl="0" indent="-387350" marL="457200">
              <a:buClr>
                <a:schemeClr val="dk1"/>
              </a:buClr>
              <a:buSzPct val="166666"/>
              <a:buFont typeface="Arial"/>
              <a:buChar char="•"/>
            </a:pPr>
            <a:r>
              <a:rPr sz="2500" lang="en"/>
              <a:t>Bowen Lu</a:t>
            </a:r>
          </a:p>
          <a:p>
            <a:r>
              <a:t/>
            </a:r>
          </a:p>
        </p:txBody>
      </p:sp>
    </p:spTree>
  </p:cSld>
  <p:clrMapOvr>
    <a:masterClrMapping/>
  </p:clrMapOvr>
  <p:transition spd="slow">
    <p:cut/>
  </p:transition>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776" name="Shape 776"/>
        <p:cNvGrpSpPr/>
        <p:nvPr/>
      </p:nvGrpSpPr>
      <p:grpSpPr>
        <a:xfrm>
          <a:off y="0" x="0"/>
          <a:ext cy="0" cx="0"/>
          <a:chOff y="0" x="0"/>
          <a:chExt cy="0" cx="0"/>
        </a:xfrm>
      </p:grpSpPr>
      <p:sp>
        <p:nvSpPr>
          <p:cNvPr id="777" name="Shape 77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t>Budget!</a:t>
            </a:r>
          </a:p>
        </p:txBody>
      </p:sp>
      <p:sp>
        <p:nvSpPr>
          <p:cNvPr id="778" name="Shape 778"/>
          <p:cNvSpPr txBox="1"/>
          <p:nvPr>
            <p:ph idx="1" type="body"/>
          </p:nvPr>
        </p:nvSpPr>
        <p:spPr>
          <a:xfrm>
            <a:off y="1200150" x="457200"/>
            <a:ext cy="3725699" cx="8340600"/>
          </a:xfrm>
          <a:prstGeom prst="rect">
            <a:avLst/>
          </a:prstGeom>
        </p:spPr>
        <p:txBody>
          <a:bodyPr bIns="91425" rIns="91425" lIns="91425" tIns="91425" anchor="t" anchorCtr="0">
            <a:noAutofit/>
          </a:bodyPr>
          <a:lstStyle/>
          <a:p>
            <a:pPr rtl="0" lvl="0" indent="-387350" marL="457200">
              <a:buClr>
                <a:schemeClr val="dk1"/>
              </a:buClr>
              <a:buSzPct val="166666"/>
              <a:buFont typeface="Arial"/>
              <a:buChar char="•"/>
            </a:pPr>
            <a:r>
              <a:rPr u="sng" sz="2500" lang="en">
                <a:solidFill>
                  <a:schemeClr val="hlink"/>
                </a:solidFill>
                <a:hlinkClick r:id="rId3"/>
              </a:rPr>
              <a:t>https://docs.google.com/spreadsheet/ccc?key=0AglafaSSFG48dEVlUURoLWNVaUdsTEVhcE5GblhzT0E&amp;usp=drive_web#gid=0</a:t>
            </a:r>
          </a:p>
          <a:p>
            <a:r>
              <a:t/>
            </a:r>
          </a:p>
        </p:txBody>
      </p:sp>
      <p:pic>
        <p:nvPicPr>
          <p:cNvPr id="779" name="Shape 779"/>
          <p:cNvPicPr preferRelativeResize="0"/>
          <p:nvPr/>
        </p:nvPicPr>
        <p:blipFill>
          <a:blip r:embed="rId4"/>
          <a:stretch>
            <a:fillRect/>
          </a:stretch>
        </p:blipFill>
        <p:spPr>
          <a:xfrm>
            <a:off y="3095925" x="2284525"/>
            <a:ext cy="1657350" cx="4762500"/>
          </a:xfrm>
          <a:prstGeom prst="rect">
            <a:avLst/>
          </a:prstGeom>
          <a:noFill/>
          <a:ln>
            <a:noFill/>
          </a:ln>
        </p:spPr>
      </p:pic>
    </p:spTree>
  </p:cSld>
  <p:clrMapOvr>
    <a:masterClrMapping/>
  </p:clrMapOvr>
  <p:transition spd="slow">
    <p:cut/>
  </p:transition>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783" name="Shape 783"/>
        <p:cNvGrpSpPr/>
        <p:nvPr/>
      </p:nvGrpSpPr>
      <p:grpSpPr>
        <a:xfrm>
          <a:off y="0" x="0"/>
          <a:ext cy="0" cx="0"/>
          <a:chOff y="0" x="0"/>
          <a:chExt cy="0" cx="0"/>
        </a:xfrm>
      </p:grpSpPr>
      <p:sp>
        <p:nvSpPr>
          <p:cNvPr id="784" name="Shape 784"/>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Last Announcements</a:t>
            </a:r>
          </a:p>
        </p:txBody>
      </p:sp>
      <p:sp>
        <p:nvSpPr>
          <p:cNvPr id="785" name="Shape 785"/>
          <p:cNvSpPr txBox="1"/>
          <p:nvPr>
            <p:ph idx="1" type="subTitle"/>
          </p:nvPr>
        </p:nvSpPr>
        <p:spPr>
          <a:xfrm>
            <a:off y="3093357" x="685800"/>
            <a:ext cy="666600" cx="7772400"/>
          </a:xfrm>
          <a:prstGeom prst="rect">
            <a:avLst/>
          </a:prstGeom>
        </p:spPr>
        <p:txBody>
          <a:bodyPr bIns="91425" rIns="91425" lIns="91425" tIns="91425" anchor="t" anchorCtr="0">
            <a:noAutofit/>
          </a:bodyPr>
          <a:lstStyle/>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0000"/>
        </a:solidFill>
      </p:bgPr>
    </p:bg>
    <p:spTree>
      <p:nvGrpSpPr>
        <p:cNvPr id="104" name="Shape 104"/>
        <p:cNvGrpSpPr/>
        <p:nvPr/>
      </p:nvGrpSpPr>
      <p:grpSpPr>
        <a:xfrm>
          <a:off y="0" x="0"/>
          <a:ext cy="0" cx="0"/>
          <a:chOff y="0" x="0"/>
          <a:chExt cy="0" cx="0"/>
        </a:xfrm>
      </p:grpSpPr>
      <p:sp>
        <p:nvSpPr>
          <p:cNvPr id="105" name="Shape 105"/>
          <p:cNvSpPr txBox="1"/>
          <p:nvPr>
            <p:ph type="title"/>
          </p:nvPr>
        </p:nvSpPr>
        <p:spPr>
          <a:xfrm>
            <a:off y="183100" x="53350"/>
            <a:ext cy="857400" cx="6436499"/>
          </a:xfrm>
          <a:prstGeom prst="rect">
            <a:avLst/>
          </a:prstGeom>
        </p:spPr>
        <p:txBody>
          <a:bodyPr bIns="91425" rIns="91425" lIns="91425" tIns="91425" anchor="ctr" anchorCtr="0">
            <a:noAutofit/>
          </a:bodyPr>
          <a:lstStyle/>
          <a:p>
            <a:pPr>
              <a:buNone/>
            </a:pPr>
            <a:r>
              <a:rPr sz="3000" lang="en"/>
              <a:t>Step 1: Sign up to become the chair for an event on the Chapter Website</a:t>
            </a:r>
          </a:p>
        </p:txBody>
      </p:sp>
      <p:sp>
        <p:nvSpPr>
          <p:cNvPr id="106" name="Shape 106"/>
          <p:cNvSpPr txBox="1"/>
          <p:nvPr>
            <p:ph idx="1" type="body"/>
          </p:nvPr>
        </p:nvSpPr>
        <p:spPr>
          <a:xfrm>
            <a:off y="1200150" x="457200"/>
            <a:ext cy="3852599" cx="8602799"/>
          </a:xfrm>
          <a:prstGeom prst="rect">
            <a:avLst/>
          </a:prstGeom>
          <a:solidFill>
            <a:srgbClr val="FFFFFF"/>
          </a:solidFill>
        </p:spPr>
        <p:txBody>
          <a:bodyPr bIns="91425" rIns="91425" lIns="91425" tIns="91425" anchor="t" anchorCtr="0">
            <a:noAutofit/>
          </a:bodyPr>
          <a:lstStyle/>
          <a:p>
            <a:pPr rtl="0" lvl="0" indent="-323850" marL="457200">
              <a:lnSpc>
                <a:spcPct val="115000"/>
              </a:lnSpc>
              <a:spcBef>
                <a:spcPts val="0"/>
              </a:spcBef>
              <a:buClr>
                <a:schemeClr val="dk1"/>
              </a:buClr>
              <a:buSzPct val="166666"/>
              <a:buFont typeface="Arial"/>
              <a:buChar char="•"/>
            </a:pPr>
            <a:r>
              <a:rPr b="1" sz="1500" lang="en"/>
              <a:t>What does that mean?</a:t>
            </a:r>
          </a:p>
          <a:p>
            <a:pPr rtl="0" lvl="1" indent="-323850" marL="914400">
              <a:lnSpc>
                <a:spcPct val="115000"/>
              </a:lnSpc>
              <a:spcBef>
                <a:spcPts val="0"/>
              </a:spcBef>
              <a:buClr>
                <a:schemeClr val="dk1"/>
              </a:buClr>
              <a:buSzPct val="100000"/>
              <a:buFont typeface="Courier New"/>
              <a:buChar char="o"/>
            </a:pPr>
            <a:r>
              <a:rPr b="1" sz="1500" lang="en"/>
              <a:t>Click the button this button -&gt;</a:t>
            </a:r>
          </a:p>
          <a:p>
            <a:pPr rtl="0" lvl="0" indent="-323850" marL="457200">
              <a:lnSpc>
                <a:spcPct val="115000"/>
              </a:lnSpc>
              <a:spcBef>
                <a:spcPts val="0"/>
              </a:spcBef>
              <a:buClr>
                <a:srgbClr val="FF0000"/>
              </a:buClr>
              <a:buSzPct val="166666"/>
              <a:buFont typeface="Arial"/>
              <a:buChar char="•"/>
            </a:pPr>
            <a:r>
              <a:rPr u="sng" b="1" sz="1500" lang="en">
                <a:solidFill>
                  <a:srgbClr val="FF0000"/>
                </a:solidFill>
              </a:rPr>
              <a:t>You need to sign up at least 3 days in advance!</a:t>
            </a:r>
          </a:p>
          <a:p>
            <a:pPr rtl="0" lvl="1" indent="-323850" marL="914400">
              <a:lnSpc>
                <a:spcPct val="115000"/>
              </a:lnSpc>
              <a:spcBef>
                <a:spcPts val="0"/>
              </a:spcBef>
              <a:buClr>
                <a:schemeClr val="dk1"/>
              </a:buClr>
              <a:buSzPct val="100000"/>
              <a:buFont typeface="Courier New"/>
              <a:buChar char="o"/>
            </a:pPr>
            <a:r>
              <a:rPr b="1" sz="1500" lang="en">
                <a:solidFill>
                  <a:srgbClr val="0000FF"/>
                </a:solidFill>
              </a:rPr>
              <a:t>WHY?</a:t>
            </a:r>
            <a:r>
              <a:rPr b="1" sz="1500" lang="en"/>
              <a:t> You need enough time to complete everything in the chairing guidelines</a:t>
            </a:r>
          </a:p>
          <a:p>
            <a:pPr rtl="0" lvl="0" indent="-323850" marL="457200">
              <a:lnSpc>
                <a:spcPct val="115000"/>
              </a:lnSpc>
              <a:spcBef>
                <a:spcPts val="0"/>
              </a:spcBef>
              <a:buClr>
                <a:schemeClr val="dk1"/>
              </a:buClr>
              <a:buSzPct val="166666"/>
              <a:buFont typeface="Arial"/>
              <a:buChar char="•"/>
            </a:pPr>
            <a:r>
              <a:rPr b="1" sz="1500" lang="en"/>
              <a:t>FAQ</a:t>
            </a:r>
          </a:p>
          <a:p>
            <a:pPr rtl="0" lvl="1" indent="-323850" marL="914400">
              <a:lnSpc>
                <a:spcPct val="115000"/>
              </a:lnSpc>
              <a:spcBef>
                <a:spcPts val="0"/>
              </a:spcBef>
              <a:buClr>
                <a:schemeClr val="dk1"/>
              </a:buClr>
              <a:buSzPct val="100000"/>
              <a:buFont typeface="Courier New"/>
              <a:buChar char="o"/>
            </a:pPr>
            <a:r>
              <a:rPr b="1" sz="1500" lang="en"/>
              <a:t>What if its 2 or less days before the event? </a:t>
            </a:r>
            <a:r>
              <a:rPr b="1" sz="1500" lang="en">
                <a:solidFill>
                  <a:srgbClr val="0000FF"/>
                </a:solidFill>
              </a:rPr>
              <a:t>DO NOT CLICK THE BUTTON!!</a:t>
            </a:r>
          </a:p>
          <a:p>
            <a:pPr rtl="0" lvl="2" indent="-323850" marL="1371600">
              <a:lnSpc>
                <a:spcPct val="115000"/>
              </a:lnSpc>
              <a:spcBef>
                <a:spcPts val="0"/>
              </a:spcBef>
              <a:buClr>
                <a:schemeClr val="dk1"/>
              </a:buClr>
              <a:buSzPct val="100000"/>
              <a:buFont typeface="Wingdings"/>
              <a:buChar char="§"/>
            </a:pPr>
            <a:r>
              <a:rPr b="1" sz="1500" lang="en">
                <a:solidFill>
                  <a:srgbClr val="0000FF"/>
                </a:solidFill>
              </a:rPr>
              <a:t>WHY?</a:t>
            </a:r>
            <a:r>
              <a:rPr b="1" sz="1500" lang="en"/>
              <a:t> You cannot complete the entire chairing guidelines in time and that would result in improper chairing.  (No chair credit but no strike)</a:t>
            </a:r>
          </a:p>
          <a:p>
            <a:pPr rtl="0" lvl="2" indent="-323850" marL="1371600">
              <a:lnSpc>
                <a:spcPct val="115000"/>
              </a:lnSpc>
              <a:spcBef>
                <a:spcPts val="0"/>
              </a:spcBef>
              <a:buClr>
                <a:schemeClr val="dk1"/>
              </a:buClr>
              <a:buSzPct val="100000"/>
              <a:buFont typeface="Wingdings"/>
              <a:buChar char="§"/>
            </a:pPr>
            <a:r>
              <a:rPr b="1" sz="1500" lang="en"/>
              <a:t>However, YOU/ another participant will still need to organize the event despite not receiving chairing credit. </a:t>
            </a:r>
          </a:p>
          <a:p>
            <a:pPr rtl="0" lvl="2" indent="-323850" marL="1371600">
              <a:lnSpc>
                <a:spcPct val="115000"/>
              </a:lnSpc>
              <a:spcBef>
                <a:spcPts val="0"/>
              </a:spcBef>
              <a:buClr>
                <a:srgbClr val="FF0000"/>
              </a:buClr>
              <a:buSzPct val="100000"/>
              <a:buFont typeface="Wingdings"/>
              <a:buChar char="§"/>
            </a:pPr>
            <a:r>
              <a:rPr b="1" sz="1500" lang="en">
                <a:solidFill>
                  <a:srgbClr val="FF0000"/>
                </a:solidFill>
              </a:rPr>
              <a:t>ALL EVENTS WILL HAPPEN REGARDLESS OF A CHAIR</a:t>
            </a:r>
          </a:p>
          <a:p>
            <a:pPr rtl="0" lvl="2" indent="-330200" marL="1371600">
              <a:lnSpc>
                <a:spcPct val="115000"/>
              </a:lnSpc>
              <a:spcBef>
                <a:spcPts val="0"/>
              </a:spcBef>
              <a:buClr>
                <a:schemeClr val="dk1"/>
              </a:buClr>
              <a:buSzPct val="106666"/>
              <a:buFont typeface="Wingdings"/>
              <a:buChar char="§"/>
            </a:pPr>
            <a:r>
              <a:rPr b="1" sz="1500" lang="en"/>
              <a:t>It is YOUR responsibility and not Excomm to organize the event</a:t>
            </a:r>
            <a:r>
              <a:rPr b="1" sz="1600" lang="en"/>
              <a:t> </a:t>
            </a:r>
          </a:p>
          <a:p>
            <a:r>
              <a:t/>
            </a:r>
          </a:p>
        </p:txBody>
      </p:sp>
      <p:pic>
        <p:nvPicPr>
          <p:cNvPr id="107" name="Shape 107"/>
          <p:cNvPicPr preferRelativeResize="0"/>
          <p:nvPr/>
        </p:nvPicPr>
        <p:blipFill>
          <a:blip r:embed="rId3"/>
          <a:stretch>
            <a:fillRect/>
          </a:stretch>
        </p:blipFill>
        <p:spPr>
          <a:xfrm>
            <a:off y="1385725" x="4533725"/>
            <a:ext cy="373375" cx="2009324"/>
          </a:xfrm>
          <a:prstGeom prst="rect">
            <a:avLst/>
          </a:prstGeom>
        </p:spPr>
      </p:pic>
      <p:pic>
        <p:nvPicPr>
          <p:cNvPr id="108" name="Shape 108"/>
          <p:cNvPicPr preferRelativeResize="0"/>
          <p:nvPr/>
        </p:nvPicPr>
        <p:blipFill>
          <a:blip r:embed="rId4"/>
          <a:stretch>
            <a:fillRect/>
          </a:stretch>
        </p:blipFill>
        <p:spPr>
          <a:xfrm>
            <a:off y="137875" x="6776100"/>
            <a:ext cy="1770324" cx="2212949"/>
          </a:xfrm>
          <a:prstGeom prst="rect">
            <a:avLst/>
          </a:prstGeom>
        </p:spPr>
      </p:pic>
    </p:spTree>
  </p:cSld>
  <p:clrMapOvr>
    <a:masterClrMapping/>
  </p:clrMapOvr>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p:tgtEl>
                                          <p:spTgt spid="105"/>
                                        </p:tgtEl>
                                        <p:attrNameLst>
                                          <p:attrName>ppt_x</p:attrName>
                                        </p:attrNameLst>
                                      </p:cBhvr>
                                      <p:tavLst>
                                        <p:tav tm="0" fmla="">
                                          <p:val>
                                            <p:strVal val="#ppt_x-1"/>
                                          </p:val>
                                        </p:tav>
                                        <p:tav tm="100000" fmla="">
                                          <p:val>
                                            <p:strVal val="#ppt_x"/>
                                          </p:val>
                                        </p:tav>
                                      </p:tavLst>
                                    </p:anim>
                                  </p:childTnLst>
                                </p:cTn>
                              </p:par>
                            </p:childTnLst>
                          </p:cTn>
                        </p:par>
                      </p:childTnLst>
                    </p:cTn>
                  </p:par>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p:tgtEl>
                                          <p:spTgt spid="106"/>
                                        </p:tgtEl>
                                        <p:attrNameLst>
                                          <p:attrName>ppt_x</p:attrName>
                                        </p:attrNameLst>
                                      </p:cBhvr>
                                      <p:tavLst>
                                        <p:tav tm="0" fmla="">
                                          <p:val>
                                            <p:strVal val="#ppt_x-1"/>
                                          </p:val>
                                        </p:tav>
                                        <p:tav tm="100000" fmla="">
                                          <p:val>
                                            <p:strVal val="#ppt_x"/>
                                          </p:val>
                                        </p:tav>
                                      </p:tavLst>
                                    </p:anim>
                                  </p:childTnLst>
                                </p:cTn>
                              </p:par>
                            </p:childTnLst>
                          </p:cTn>
                        </p:par>
                      </p:childTnLst>
                    </p:cTn>
                  </p:par>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p:tgtEl>
                                          <p:spTgt spid="107"/>
                                        </p:tgtEl>
                                        <p:attrNameLst>
                                          <p:attrName>ppt_x</p:attrName>
                                        </p:attrNameLst>
                                      </p:cBhvr>
                                      <p:tavLst>
                                        <p:tav tm="0" fmla="">
                                          <p:val>
                                            <p:strVal val="#ppt_x-1"/>
                                          </p:val>
                                        </p:tav>
                                        <p:tav tm="100000" fmla="">
                                          <p:val>
                                            <p:strVal val="#ppt_x"/>
                                          </p:val>
                                        </p:tav>
                                      </p:tavLst>
                                    </p:anim>
                                  </p:childTnLst>
                                </p:cTn>
                              </p:par>
                            </p:childTnLst>
                          </p:cTn>
                        </p:par>
                      </p:childTnLst>
                    </p:cTn>
                  </p:par>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p:tgtEl>
                                          <p:spTgt spid="108"/>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mc:AlternateContent>
    <mc:Choice Requires="p14">
      <p:transition spd="slow">
        <p14:prism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0000"/>
        </a:solidFill>
      </p:bgPr>
    </p:bg>
    <p:spTree>
      <p:nvGrpSpPr>
        <p:cNvPr id="112" name="Shape 112"/>
        <p:cNvGrpSpPr/>
        <p:nvPr/>
      </p:nvGrpSpPr>
      <p:grpSpPr>
        <a:xfrm>
          <a:off y="0" x="0"/>
          <a:ext cy="0" cx="0"/>
          <a:chOff y="0" x="0"/>
          <a:chExt cy="0" cx="0"/>
        </a:xfrm>
      </p:grpSpPr>
      <p:sp>
        <p:nvSpPr>
          <p:cNvPr id="113" name="Shape 113"/>
          <p:cNvSpPr txBox="1"/>
          <p:nvPr>
            <p:ph type="title"/>
          </p:nvPr>
        </p:nvSpPr>
        <p:spPr>
          <a:xfrm>
            <a:off y="205975" x="134625"/>
            <a:ext cy="901500" cx="6248399"/>
          </a:xfrm>
          <a:prstGeom prst="rect">
            <a:avLst/>
          </a:prstGeom>
          <a:noFill/>
        </p:spPr>
        <p:txBody>
          <a:bodyPr bIns="91425" rIns="91425" lIns="91425" tIns="91425" anchor="ctr" anchorCtr="0">
            <a:noAutofit/>
          </a:bodyPr>
          <a:lstStyle/>
          <a:p>
            <a:pPr rtl="0" lvl="0">
              <a:lnSpc>
                <a:spcPct val="115000"/>
              </a:lnSpc>
              <a:buNone/>
            </a:pPr>
            <a:r>
              <a:rPr sz="2400" lang="en"/>
              <a:t>Step 2: Email all listed attendees, SAA &amp; the respective VPs 3 days before the event</a:t>
            </a:r>
          </a:p>
        </p:txBody>
      </p:sp>
      <p:sp>
        <p:nvSpPr>
          <p:cNvPr id="114" name="Shape 114"/>
          <p:cNvSpPr txBox="1"/>
          <p:nvPr>
            <p:ph idx="1" type="body"/>
          </p:nvPr>
        </p:nvSpPr>
        <p:spPr>
          <a:xfrm>
            <a:off y="1244600" x="182875"/>
            <a:ext cy="3465299" cx="8602799"/>
          </a:xfrm>
          <a:prstGeom prst="rect">
            <a:avLst/>
          </a:prstGeom>
          <a:solidFill>
            <a:srgbClr val="FFFFFF"/>
          </a:solidFill>
        </p:spPr>
        <p:txBody>
          <a:bodyPr bIns="91425" rIns="91425" lIns="91425" tIns="91425" anchor="t" anchorCtr="0">
            <a:noAutofit/>
          </a:bodyPr>
          <a:lstStyle/>
          <a:p>
            <a:pPr rtl="0" lvl="0" indent="-311150" marL="457200">
              <a:lnSpc>
                <a:spcPct val="115000"/>
              </a:lnSpc>
              <a:spcBef>
                <a:spcPts val="0"/>
              </a:spcBef>
              <a:buClr>
                <a:schemeClr val="dk1"/>
              </a:buClr>
              <a:buSzPct val="166666"/>
              <a:buFont typeface="Arial"/>
              <a:buChar char="•"/>
            </a:pPr>
            <a:r>
              <a:rPr b="1" sz="1300" lang="en"/>
              <a:t>What does that mean?</a:t>
            </a:r>
          </a:p>
          <a:p>
            <a:pPr rtl="0" lvl="1" indent="-311150" marL="914400">
              <a:lnSpc>
                <a:spcPct val="115000"/>
              </a:lnSpc>
              <a:spcBef>
                <a:spcPts val="0"/>
              </a:spcBef>
              <a:buClr>
                <a:schemeClr val="dk1"/>
              </a:buClr>
              <a:buSzPct val="100000"/>
              <a:buFont typeface="Courier New"/>
              <a:buChar char="o"/>
            </a:pPr>
            <a:r>
              <a:rPr b="1" sz="1300" lang="en"/>
              <a:t>Email with all the relevant information: </a:t>
            </a:r>
          </a:p>
          <a:p>
            <a:pPr rtl="0" lvl="2" indent="-311150" marL="1371600">
              <a:lnSpc>
                <a:spcPct val="115000"/>
              </a:lnSpc>
              <a:spcBef>
                <a:spcPts val="0"/>
              </a:spcBef>
              <a:buClr>
                <a:schemeClr val="dk1"/>
              </a:buClr>
              <a:buSzPct val="100000"/>
              <a:buFont typeface="Wingdings"/>
              <a:buChar char="§"/>
            </a:pPr>
            <a:r>
              <a:rPr b="1" sz="1300" lang="en"/>
              <a:t>Subject Line: Official Title, Date, Time (Ex. [FUND] Spam Musubi Sale 3/9 12am)</a:t>
            </a:r>
          </a:p>
          <a:p>
            <a:pPr rtl="0" lvl="2" indent="-311150" marL="1371600">
              <a:lnSpc>
                <a:spcPct val="115000"/>
              </a:lnSpc>
              <a:spcBef>
                <a:spcPts val="0"/>
              </a:spcBef>
              <a:buClr>
                <a:schemeClr val="dk1"/>
              </a:buClr>
              <a:buSzPct val="100000"/>
              <a:buFont typeface="Wingdings"/>
              <a:buChar char="§"/>
            </a:pPr>
            <a:r>
              <a:rPr b="1" sz="1300" lang="en"/>
              <a:t>Location, Time, Pins/ Letters****, Special Instructions</a:t>
            </a:r>
          </a:p>
          <a:p>
            <a:pPr rtl="0" lvl="2" indent="-311150" marL="1371600">
              <a:lnSpc>
                <a:spcPct val="115000"/>
              </a:lnSpc>
              <a:spcBef>
                <a:spcPts val="0"/>
              </a:spcBef>
              <a:buClr>
                <a:schemeClr val="dk1"/>
              </a:buClr>
              <a:buSzPct val="100000"/>
              <a:buFont typeface="Wingdings"/>
              <a:buChar char="§"/>
            </a:pPr>
            <a:r>
              <a:rPr b="1" sz="1300" lang="en"/>
              <a:t>Driver’s List When Necessary</a:t>
            </a:r>
          </a:p>
          <a:p>
            <a:pPr rtl="0" lvl="0" indent="-311150" marL="457200">
              <a:lnSpc>
                <a:spcPct val="115000"/>
              </a:lnSpc>
              <a:spcBef>
                <a:spcPts val="0"/>
              </a:spcBef>
              <a:buClr>
                <a:srgbClr val="FF0000"/>
              </a:buClr>
              <a:buSzPct val="166666"/>
              <a:buFont typeface="Arial"/>
              <a:buChar char="•"/>
            </a:pPr>
            <a:r>
              <a:rPr u="sng" b="1" sz="1300" lang="en">
                <a:solidFill>
                  <a:srgbClr val="FF0000"/>
                </a:solidFill>
              </a:rPr>
              <a:t>You need to do this 3 days before the event!</a:t>
            </a:r>
          </a:p>
          <a:p>
            <a:pPr rtl="0" lvl="1" indent="-311150" marL="914400">
              <a:lnSpc>
                <a:spcPct val="115000"/>
              </a:lnSpc>
              <a:spcBef>
                <a:spcPts val="0"/>
              </a:spcBef>
              <a:buClr>
                <a:schemeClr val="dk1"/>
              </a:buClr>
              <a:buSzPct val="100000"/>
              <a:buFont typeface="Courier New"/>
              <a:buChar char="o"/>
            </a:pPr>
            <a:r>
              <a:rPr b="1" sz="1300" lang="en">
                <a:solidFill>
                  <a:srgbClr val="0000FF"/>
                </a:solidFill>
              </a:rPr>
              <a:t>WHY?</a:t>
            </a:r>
            <a:r>
              <a:rPr b="1" sz="1300" lang="en"/>
              <a:t> It gives people time to remove themselves of the list if needed.</a:t>
            </a:r>
          </a:p>
          <a:p>
            <a:pPr rtl="0" lvl="0" indent="-311150" marL="457200">
              <a:lnSpc>
                <a:spcPct val="115000"/>
              </a:lnSpc>
              <a:spcBef>
                <a:spcPts val="0"/>
              </a:spcBef>
              <a:buClr>
                <a:schemeClr val="dk1"/>
              </a:buClr>
              <a:buSzPct val="166666"/>
              <a:buFont typeface="Arial"/>
              <a:buChar char="•"/>
            </a:pPr>
            <a:r>
              <a:rPr b="1" sz="1300" lang="en"/>
              <a:t>FAQ</a:t>
            </a:r>
          </a:p>
          <a:p>
            <a:pPr rtl="0" lvl="1" indent="-311150" marL="914400">
              <a:lnSpc>
                <a:spcPct val="115000"/>
              </a:lnSpc>
              <a:spcBef>
                <a:spcPts val="0"/>
              </a:spcBef>
              <a:buClr>
                <a:schemeClr val="dk1"/>
              </a:buClr>
              <a:buSzPct val="100000"/>
              <a:buFont typeface="Courier New"/>
              <a:buChar char="o"/>
            </a:pPr>
            <a:r>
              <a:rPr b="1" sz="1300" lang="en"/>
              <a:t>What if its 2 or less days before the event? </a:t>
            </a:r>
            <a:r>
              <a:rPr b="1" sz="1300" lang="en">
                <a:solidFill>
                  <a:srgbClr val="0000FF"/>
                </a:solidFill>
              </a:rPr>
              <a:t>You don’t need to send it to SAA &amp; VPS</a:t>
            </a:r>
          </a:p>
          <a:p>
            <a:pPr rtl="0" lvl="2" indent="-311150" marL="1371600">
              <a:lnSpc>
                <a:spcPct val="115000"/>
              </a:lnSpc>
              <a:spcBef>
                <a:spcPts val="0"/>
              </a:spcBef>
              <a:buClr>
                <a:schemeClr val="dk1"/>
              </a:buClr>
              <a:buSzPct val="100000"/>
              <a:buFont typeface="Wingdings"/>
              <a:buChar char="§"/>
            </a:pPr>
            <a:r>
              <a:rPr b="1" sz="1300" lang="en">
                <a:solidFill>
                  <a:srgbClr val="0000FF"/>
                </a:solidFill>
              </a:rPr>
              <a:t>WHY?</a:t>
            </a:r>
            <a:r>
              <a:rPr b="1" sz="1300" lang="en"/>
              <a:t> You missed the deadline for why the email was necessary. </a:t>
            </a:r>
          </a:p>
          <a:p>
            <a:pPr rtl="0" lvl="2" indent="-311150" marL="1371600">
              <a:lnSpc>
                <a:spcPct val="115000"/>
              </a:lnSpc>
              <a:spcBef>
                <a:spcPts val="0"/>
              </a:spcBef>
              <a:buClr>
                <a:schemeClr val="dk1"/>
              </a:buClr>
              <a:buSzPct val="100000"/>
              <a:buFont typeface="Wingdings"/>
              <a:buChar char="§"/>
            </a:pPr>
            <a:r>
              <a:rPr b="1" sz="1300" lang="en"/>
              <a:t>However, YOU/ another participant will still need to send attendees emails if drivers are involved.</a:t>
            </a:r>
          </a:p>
          <a:p>
            <a:pPr rtl="0" lvl="2" indent="-311150" marL="1371600">
              <a:lnSpc>
                <a:spcPct val="115000"/>
              </a:lnSpc>
              <a:spcBef>
                <a:spcPts val="0"/>
              </a:spcBef>
              <a:buClr>
                <a:srgbClr val="FF0000"/>
              </a:buClr>
              <a:buSzPct val="100000"/>
              <a:buFont typeface="Wingdings"/>
              <a:buChar char="§"/>
            </a:pPr>
            <a:r>
              <a:rPr b="1" sz="1300" lang="en">
                <a:solidFill>
                  <a:srgbClr val="FF0000"/>
                </a:solidFill>
              </a:rPr>
              <a:t> ALL EVENTS WILL HAPPEN REGARDLESS OF A CHAIR</a:t>
            </a:r>
          </a:p>
          <a:p>
            <a:pPr rtl="0" lvl="2" indent="-311150" marL="1371600">
              <a:lnSpc>
                <a:spcPct val="115000"/>
              </a:lnSpc>
              <a:spcBef>
                <a:spcPts val="0"/>
              </a:spcBef>
              <a:buClr>
                <a:schemeClr val="dk1"/>
              </a:buClr>
              <a:buSzPct val="100000"/>
              <a:buFont typeface="Wingdings"/>
              <a:buChar char="§"/>
            </a:pPr>
            <a:r>
              <a:rPr b="1" sz="1300" lang="en"/>
              <a:t>AGAIN, It is YOUR responsibility and not Excomm to organize the event</a:t>
            </a:r>
          </a:p>
          <a:p>
            <a:pPr rtl="0" lvl="2" indent="-311150" marL="1371600">
              <a:lnSpc>
                <a:spcPct val="115000"/>
              </a:lnSpc>
              <a:spcBef>
                <a:spcPts val="0"/>
              </a:spcBef>
              <a:buClr>
                <a:schemeClr val="dk1"/>
              </a:buClr>
              <a:buSzPct val="100000"/>
              <a:buFont typeface="Wingdings"/>
              <a:buChar char="§"/>
            </a:pPr>
            <a:r>
              <a:rPr b="1" sz="1300" lang="en"/>
              <a:t>Regardless of when you click the chair button, if the email comes late you get a strike. So again, for your sake. Don’t click the button, if you are signing up late</a:t>
            </a:r>
          </a:p>
          <a:p>
            <a:r>
              <a:t/>
            </a:r>
          </a:p>
        </p:txBody>
      </p:sp>
      <p:pic>
        <p:nvPicPr>
          <p:cNvPr id="115" name="Shape 115"/>
          <p:cNvPicPr preferRelativeResize="0"/>
          <p:nvPr/>
        </p:nvPicPr>
        <p:blipFill>
          <a:blip r:embed="rId3"/>
          <a:stretch>
            <a:fillRect/>
          </a:stretch>
        </p:blipFill>
        <p:spPr>
          <a:xfrm>
            <a:off y="205975" x="6436350"/>
            <a:ext cy="1366275" cx="2428552"/>
          </a:xfrm>
          <a:prstGeom prst="rect">
            <a:avLst/>
          </a:prstGeom>
        </p:spPr>
      </p:pic>
    </p:spTree>
  </p:cSld>
  <p:clrMapOvr>
    <a:masterClrMapping/>
  </p:clrMapOvr>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1000"/>
                                        <p:tgtEl>
                                          <p:spTgt spid="113"/>
                                        </p:tgtEl>
                                        <p:attrNameLst>
                                          <p:attrName>ppt_x</p:attrName>
                                        </p:attrNameLst>
                                      </p:cBhvr>
                                      <p:tavLst>
                                        <p:tav tm="0" fmla="">
                                          <p:val>
                                            <p:strVal val="#ppt_x-1"/>
                                          </p:val>
                                        </p:tav>
                                        <p:tav tm="100000" fmla="">
                                          <p:val>
                                            <p:strVal val="#ppt_x"/>
                                          </p:val>
                                        </p:tav>
                                      </p:tavLst>
                                    </p:anim>
                                  </p:childTnLst>
                                </p:cTn>
                              </p:par>
                            </p:childTnLst>
                          </p:cTn>
                        </p:par>
                      </p:childTnLst>
                    </p:cTn>
                  </p:par>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1000"/>
                                        <p:tgtEl>
                                          <p:spTgt spid="114"/>
                                        </p:tgtEl>
                                        <p:attrNameLst>
                                          <p:attrName>ppt_x</p:attrName>
                                        </p:attrNameLst>
                                      </p:cBhvr>
                                      <p:tavLst>
                                        <p:tav tm="0" fmla="">
                                          <p:val>
                                            <p:strVal val="#ppt_x-1"/>
                                          </p:val>
                                        </p:tav>
                                        <p:tav tm="100000" fmla="">
                                          <p:val>
                                            <p:strVal val="#ppt_x"/>
                                          </p:val>
                                        </p:tav>
                                      </p:tavLst>
                                    </p:anim>
                                  </p:childTnLst>
                                </p:cTn>
                              </p:par>
                            </p:childTnLst>
                          </p:cTn>
                        </p:par>
                      </p:childTnLst>
                    </p:cTn>
                  </p:par>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1000"/>
                                        <p:tgtEl>
                                          <p:spTgt spid="115"/>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mc:AlternateContent>
    <mc:Choice Requires="p14">
      <p:transition spd="slow">
        <p14:prism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0000"/>
        </a:solidFill>
      </p:bgPr>
    </p:bg>
    <p:spTree>
      <p:nvGrpSpPr>
        <p:cNvPr id="119" name="Shape 119"/>
        <p:cNvGrpSpPr/>
        <p:nvPr/>
      </p:nvGrpSpPr>
      <p:grpSpPr>
        <a:xfrm>
          <a:off y="0" x="0"/>
          <a:ext cy="0" cx="0"/>
          <a:chOff y="0" x="0"/>
          <a:chExt cy="0" cx="0"/>
        </a:xfrm>
      </p:grpSpPr>
      <p:sp>
        <p:nvSpPr>
          <p:cNvPr id="120" name="Shape 120"/>
          <p:cNvSpPr txBox="1"/>
          <p:nvPr>
            <p:ph type="title"/>
          </p:nvPr>
        </p:nvSpPr>
        <p:spPr>
          <a:xfrm>
            <a:off y="205975" x="134625"/>
            <a:ext cy="901500" cx="8732399"/>
          </a:xfrm>
          <a:prstGeom prst="rect">
            <a:avLst/>
          </a:prstGeom>
          <a:noFill/>
        </p:spPr>
        <p:txBody>
          <a:bodyPr bIns="91425" rIns="91425" lIns="91425" tIns="91425" anchor="ctr" anchorCtr="0">
            <a:noAutofit/>
          </a:bodyPr>
          <a:lstStyle/>
          <a:p>
            <a:pPr rtl="0" lvl="0">
              <a:lnSpc>
                <a:spcPct val="115000"/>
              </a:lnSpc>
              <a:buNone/>
            </a:pPr>
            <a:r>
              <a:rPr sz="3600" lang="en"/>
              <a:t>Step 3: Call all listed attendees, </a:t>
            </a:r>
          </a:p>
          <a:p>
            <a:pPr rtl="0" lvl="0">
              <a:lnSpc>
                <a:spcPct val="115000"/>
              </a:lnSpc>
              <a:buNone/>
            </a:pPr>
            <a:r>
              <a:rPr sz="3600" lang="en"/>
              <a:t>1 day prior to the event</a:t>
            </a:r>
          </a:p>
        </p:txBody>
      </p:sp>
      <p:sp>
        <p:nvSpPr>
          <p:cNvPr id="121" name="Shape 121"/>
          <p:cNvSpPr txBox="1"/>
          <p:nvPr>
            <p:ph idx="1" type="body"/>
          </p:nvPr>
        </p:nvSpPr>
        <p:spPr>
          <a:xfrm>
            <a:off y="1146825" x="457200"/>
            <a:ext cy="3852599" cx="8602799"/>
          </a:xfrm>
          <a:prstGeom prst="rect">
            <a:avLst/>
          </a:prstGeom>
          <a:solidFill>
            <a:srgbClr val="FFFFFF"/>
          </a:solidFill>
        </p:spPr>
        <p:txBody>
          <a:bodyPr bIns="91425" rIns="91425" lIns="91425" tIns="91425" anchor="t" anchorCtr="0">
            <a:noAutofit/>
          </a:bodyPr>
          <a:lstStyle/>
          <a:p>
            <a:pPr rtl="0" lvl="0" indent="-342900" marL="457200">
              <a:lnSpc>
                <a:spcPct val="115000"/>
              </a:lnSpc>
              <a:spcBef>
                <a:spcPts val="0"/>
              </a:spcBef>
              <a:buClr>
                <a:schemeClr val="dk1"/>
              </a:buClr>
              <a:buSzPct val="166666"/>
              <a:buFont typeface="Arial"/>
              <a:buChar char="•"/>
            </a:pPr>
            <a:r>
              <a:rPr b="1" sz="1800" lang="en"/>
              <a:t>What does that mean?</a:t>
            </a:r>
          </a:p>
          <a:p>
            <a:pPr rtl="0" lvl="1" indent="-342900" marL="914400">
              <a:lnSpc>
                <a:spcPct val="115000"/>
              </a:lnSpc>
              <a:spcBef>
                <a:spcPts val="0"/>
              </a:spcBef>
              <a:buClr>
                <a:schemeClr val="dk1"/>
              </a:buClr>
              <a:buSzPct val="100000"/>
              <a:buFont typeface="Courier New"/>
              <a:buChar char="o"/>
            </a:pPr>
            <a:r>
              <a:rPr b="1" sz="1800" lang="en"/>
              <a:t>Call with a relevant information </a:t>
            </a:r>
            <a:r>
              <a:rPr u="sng" b="1" sz="1800" lang="en">
                <a:solidFill>
                  <a:srgbClr val="FF0000"/>
                </a:solidFill>
              </a:rPr>
              <a:t>BEFORE 10PM</a:t>
            </a:r>
          </a:p>
          <a:p>
            <a:pPr rtl="0" lvl="2" indent="-342900" marL="1371600">
              <a:lnSpc>
                <a:spcPct val="115000"/>
              </a:lnSpc>
              <a:spcBef>
                <a:spcPts val="0"/>
              </a:spcBef>
              <a:buClr>
                <a:schemeClr val="dk1"/>
              </a:buClr>
              <a:buSzPct val="100000"/>
              <a:buFont typeface="Wingdings"/>
              <a:buChar char="§"/>
            </a:pPr>
            <a:r>
              <a:rPr b="1" sz="1800" lang="en"/>
              <a:t>Location, Time, Pins/ Letters****, Special Instructions</a:t>
            </a:r>
          </a:p>
          <a:p>
            <a:pPr rtl="0" lvl="2" indent="-342900" marL="1371600">
              <a:lnSpc>
                <a:spcPct val="115000"/>
              </a:lnSpc>
              <a:spcBef>
                <a:spcPts val="0"/>
              </a:spcBef>
              <a:buClr>
                <a:schemeClr val="dk1"/>
              </a:buClr>
              <a:buSzPct val="100000"/>
              <a:buFont typeface="Wingdings"/>
              <a:buChar char="§"/>
            </a:pPr>
            <a:r>
              <a:rPr b="1" sz="1800" lang="en"/>
              <a:t>If an attendee cannot be reached, leave a voicemail</a:t>
            </a:r>
          </a:p>
          <a:p>
            <a:pPr rtl="0" lvl="0" indent="-342900" marL="457200">
              <a:lnSpc>
                <a:spcPct val="115000"/>
              </a:lnSpc>
              <a:spcBef>
                <a:spcPts val="0"/>
              </a:spcBef>
              <a:buClr>
                <a:srgbClr val="FF0000"/>
              </a:buClr>
              <a:buSzPct val="166666"/>
              <a:buFont typeface="Arial"/>
              <a:buChar char="•"/>
            </a:pPr>
            <a:r>
              <a:rPr u="sng" b="1" sz="1800" lang="en">
                <a:solidFill>
                  <a:srgbClr val="FF0000"/>
                </a:solidFill>
              </a:rPr>
              <a:t>You need to do this 1 days before the event!</a:t>
            </a:r>
          </a:p>
          <a:p>
            <a:pPr rtl="0" lvl="1" indent="-342900" marL="914400">
              <a:lnSpc>
                <a:spcPct val="115000"/>
              </a:lnSpc>
              <a:spcBef>
                <a:spcPts val="0"/>
              </a:spcBef>
              <a:buClr>
                <a:schemeClr val="dk1"/>
              </a:buClr>
              <a:buSzPct val="100000"/>
              <a:buFont typeface="Courier New"/>
              <a:buChar char="o"/>
            </a:pPr>
            <a:r>
              <a:rPr b="1" sz="1800" lang="en">
                <a:solidFill>
                  <a:srgbClr val="0000FF"/>
                </a:solidFill>
              </a:rPr>
              <a:t>WHY?</a:t>
            </a:r>
            <a:r>
              <a:rPr b="1" sz="1800" lang="en"/>
              <a:t> Sometimes people forget and just need a reminder so they don’t flake</a:t>
            </a:r>
          </a:p>
          <a:p>
            <a:pPr rtl="0" lvl="0" indent="-342900" marL="457200">
              <a:lnSpc>
                <a:spcPct val="115000"/>
              </a:lnSpc>
              <a:spcBef>
                <a:spcPts val="0"/>
              </a:spcBef>
              <a:buClr>
                <a:schemeClr val="dk1"/>
              </a:buClr>
              <a:buSzPct val="166666"/>
              <a:buFont typeface="Arial"/>
              <a:buChar char="•"/>
            </a:pPr>
            <a:r>
              <a:rPr b="1" sz="1800" lang="en"/>
              <a:t>FAQ</a:t>
            </a:r>
          </a:p>
          <a:p>
            <a:pPr rtl="0" lvl="1" indent="-342900" marL="914400">
              <a:lnSpc>
                <a:spcPct val="115000"/>
              </a:lnSpc>
              <a:spcBef>
                <a:spcPts val="0"/>
              </a:spcBef>
              <a:buClr>
                <a:schemeClr val="dk1"/>
              </a:buClr>
              <a:buSzPct val="100000"/>
              <a:buFont typeface="Courier New"/>
              <a:buChar char="o"/>
            </a:pPr>
            <a:r>
              <a:rPr b="1" sz="1800" lang="en"/>
              <a:t>What if its 2 or 1 days before the event? </a:t>
            </a:r>
            <a:r>
              <a:rPr b="1" sz="1800" lang="en">
                <a:solidFill>
                  <a:srgbClr val="0000FF"/>
                </a:solidFill>
              </a:rPr>
              <a:t>Try to call</a:t>
            </a:r>
          </a:p>
          <a:p>
            <a:pPr rtl="0" lvl="2" indent="-342900" marL="1371600">
              <a:lnSpc>
                <a:spcPct val="115000"/>
              </a:lnSpc>
              <a:spcBef>
                <a:spcPts val="0"/>
              </a:spcBef>
              <a:buClr>
                <a:schemeClr val="dk1"/>
              </a:buClr>
              <a:buSzPct val="100000"/>
              <a:buFont typeface="Wingdings"/>
              <a:buChar char="§"/>
            </a:pPr>
            <a:r>
              <a:rPr b="1" sz="1800" lang="en">
                <a:solidFill>
                  <a:srgbClr val="0000FF"/>
                </a:solidFill>
              </a:rPr>
              <a:t>WHY?</a:t>
            </a:r>
            <a:r>
              <a:rPr b="1" sz="1800" lang="en"/>
              <a:t> To help brothers out. Even if you don’t get chair credit, Its a nice reminder</a:t>
            </a:r>
          </a:p>
          <a:p>
            <a:r>
              <a:t/>
            </a:r>
          </a:p>
          <a:p>
            <a:r>
              <a:t/>
            </a:r>
          </a:p>
        </p:txBody>
      </p:sp>
      <p:pic>
        <p:nvPicPr>
          <p:cNvPr id="122" name="Shape 122"/>
          <p:cNvPicPr preferRelativeResize="0"/>
          <p:nvPr/>
        </p:nvPicPr>
        <p:blipFill>
          <a:blip r:embed="rId3"/>
          <a:stretch>
            <a:fillRect/>
          </a:stretch>
        </p:blipFill>
        <p:spPr>
          <a:xfrm>
            <a:off y="84075" x="7169600"/>
            <a:ext cy="1732050" cx="1661975"/>
          </a:xfrm>
          <a:prstGeom prst="rect">
            <a:avLst/>
          </a:prstGeom>
        </p:spPr>
      </p:pic>
    </p:spTree>
  </p:cSld>
  <p:clrMapOvr>
    <a:masterClrMapping/>
  </p:clrMapOvr>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120"/>
                                        </p:tgtEl>
                                        <p:attrNameLst>
                                          <p:attrName>style.visibility</p:attrName>
                                        </p:attrNameLst>
                                      </p:cBhvr>
                                      <p:to>
                                        <p:strVal val="visible"/>
                                      </p:to>
                                    </p:set>
                                    <p:anim calcmode="lin" valueType="num">
                                      <p:cBhvr additive="base">
                                        <p:cTn dur="1000"/>
                                        <p:tgtEl>
                                          <p:spTgt spid="120"/>
                                        </p:tgtEl>
                                        <p:attrNameLst>
                                          <p:attrName>ppt_x</p:attrName>
                                        </p:attrNameLst>
                                      </p:cBhvr>
                                      <p:tavLst>
                                        <p:tav tm="0" fmla="">
                                          <p:val>
                                            <p:strVal val="#ppt_x-1"/>
                                          </p:val>
                                        </p:tav>
                                        <p:tav tm="100000" fmla="">
                                          <p:val>
                                            <p:strVal val="#ppt_x"/>
                                          </p:val>
                                        </p:tav>
                                      </p:tavLst>
                                    </p:anim>
                                  </p:childTnLst>
                                </p:cTn>
                              </p:par>
                            </p:childTnLst>
                          </p:cTn>
                        </p:par>
                      </p:childTnLst>
                    </p:cTn>
                  </p:par>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1000"/>
                                        <p:tgtEl>
                                          <p:spTgt spid="121"/>
                                        </p:tgtEl>
                                        <p:attrNameLst>
                                          <p:attrName>ppt_x</p:attrName>
                                        </p:attrNameLst>
                                      </p:cBhvr>
                                      <p:tavLst>
                                        <p:tav tm="0" fmla="">
                                          <p:val>
                                            <p:strVal val="#ppt_x-1"/>
                                          </p:val>
                                        </p:tav>
                                        <p:tav tm="100000" fmla="">
                                          <p:val>
                                            <p:strVal val="#ppt_x"/>
                                          </p:val>
                                        </p:tav>
                                      </p:tavLst>
                                    </p:anim>
                                  </p:childTnLst>
                                </p:cTn>
                              </p:par>
                            </p:childTnLst>
                          </p:cTn>
                        </p:par>
                      </p:childTnLst>
                    </p:cTn>
                  </p:par>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122"/>
                                        </p:tgtEl>
                                        <p:attrNameLst>
                                          <p:attrName>style.visibility</p:attrName>
                                        </p:attrNameLst>
                                      </p:cBhvr>
                                      <p:to>
                                        <p:strVal val="visible"/>
                                      </p:to>
                                    </p:set>
                                    <p:anim calcmode="lin" valueType="num">
                                      <p:cBhvr additive="base">
                                        <p:cTn dur="1000"/>
                                        <p:tgtEl>
                                          <p:spTgt spid="122"/>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mc:AlternateContent>
    <mc:Choice Requires="p14">
      <p:transition spd="slow">
        <p14:prism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0000"/>
        </a:solidFill>
      </p:bgPr>
    </p:bg>
    <p:spTree>
      <p:nvGrpSpPr>
        <p:cNvPr id="126" name="Shape 126"/>
        <p:cNvGrpSpPr/>
        <p:nvPr/>
      </p:nvGrpSpPr>
      <p:grpSpPr>
        <a:xfrm>
          <a:off y="0" x="0"/>
          <a:ext cy="0" cx="0"/>
          <a:chOff y="0" x="0"/>
          <a:chExt cy="0" cx="0"/>
        </a:xfrm>
      </p:grpSpPr>
      <p:sp>
        <p:nvSpPr>
          <p:cNvPr id="127" name="Shape 127"/>
          <p:cNvSpPr txBox="1"/>
          <p:nvPr>
            <p:ph type="title"/>
          </p:nvPr>
        </p:nvSpPr>
        <p:spPr>
          <a:xfrm>
            <a:off y="205975" x="134625"/>
            <a:ext cy="901500" cx="8732399"/>
          </a:xfrm>
          <a:prstGeom prst="rect">
            <a:avLst/>
          </a:prstGeom>
          <a:noFill/>
        </p:spPr>
        <p:txBody>
          <a:bodyPr bIns="91425" rIns="91425" lIns="91425" tIns="91425" anchor="ctr" anchorCtr="0">
            <a:noAutofit/>
          </a:bodyPr>
          <a:lstStyle/>
          <a:p>
            <a:pPr rtl="0" lvl="0">
              <a:lnSpc>
                <a:spcPct val="115000"/>
              </a:lnSpc>
              <a:buNone/>
            </a:pPr>
            <a:r>
              <a:rPr sz="3600" lang="en"/>
              <a:t>Step 4: Arrange Rides</a:t>
            </a:r>
          </a:p>
        </p:txBody>
      </p:sp>
      <p:sp>
        <p:nvSpPr>
          <p:cNvPr id="128" name="Shape 128"/>
          <p:cNvSpPr txBox="1"/>
          <p:nvPr>
            <p:ph idx="1" type="body"/>
          </p:nvPr>
        </p:nvSpPr>
        <p:spPr>
          <a:xfrm>
            <a:off y="1206500" x="73650"/>
            <a:ext cy="3753599" cx="9022200"/>
          </a:xfrm>
          <a:prstGeom prst="rect">
            <a:avLst/>
          </a:prstGeom>
          <a:solidFill>
            <a:srgbClr val="FFFFFF"/>
          </a:solidFill>
        </p:spPr>
        <p:txBody>
          <a:bodyPr bIns="91425" rIns="91425" lIns="91425" tIns="91425" anchor="t" anchorCtr="0">
            <a:noAutofit/>
          </a:bodyPr>
          <a:lstStyle/>
          <a:p>
            <a:pPr rtl="0" lvl="0" indent="-311150" marL="457200">
              <a:lnSpc>
                <a:spcPct val="115000"/>
              </a:lnSpc>
              <a:spcBef>
                <a:spcPts val="0"/>
              </a:spcBef>
              <a:buClr>
                <a:schemeClr val="dk1"/>
              </a:buClr>
              <a:buSzPct val="166666"/>
              <a:buFont typeface="Arial"/>
              <a:buChar char="•"/>
            </a:pPr>
            <a:r>
              <a:rPr b="1" sz="1300" lang="en"/>
              <a:t>What does that mean?</a:t>
            </a:r>
          </a:p>
          <a:p>
            <a:pPr rtl="0" lvl="1" indent="-311150" marL="914400">
              <a:lnSpc>
                <a:spcPct val="115000"/>
              </a:lnSpc>
              <a:spcBef>
                <a:spcPts val="0"/>
              </a:spcBef>
              <a:buClr>
                <a:schemeClr val="dk1"/>
              </a:buClr>
              <a:buSzPct val="100000"/>
              <a:buFont typeface="Courier New"/>
              <a:buChar char="o"/>
            </a:pPr>
            <a:r>
              <a:rPr b="1" sz="1300" lang="en"/>
              <a:t>Provide drivers with directions, maps, and special instructions for parking, etc.</a:t>
            </a:r>
          </a:p>
          <a:p>
            <a:pPr rtl="0" lvl="1" indent="-311150" marL="914400">
              <a:lnSpc>
                <a:spcPct val="115000"/>
              </a:lnSpc>
              <a:spcBef>
                <a:spcPts val="0"/>
              </a:spcBef>
              <a:buClr>
                <a:schemeClr val="dk1"/>
              </a:buClr>
              <a:buSzPct val="100000"/>
              <a:buFont typeface="Courier New"/>
              <a:buChar char="o"/>
            </a:pPr>
            <a:r>
              <a:rPr b="1" sz="1300" lang="en"/>
              <a:t>This information should be </a:t>
            </a:r>
            <a:r>
              <a:rPr u="sng" b="1" sz="1300" lang="en"/>
              <a:t>attached to the reminder email sent to all attendees</a:t>
            </a:r>
          </a:p>
          <a:p>
            <a:pPr rtl="0" lvl="0" indent="-311150" marL="457200">
              <a:lnSpc>
                <a:spcPct val="115000"/>
              </a:lnSpc>
              <a:spcBef>
                <a:spcPts val="0"/>
              </a:spcBef>
              <a:buClr>
                <a:srgbClr val="FF0000"/>
              </a:buClr>
              <a:buSzPct val="166666"/>
              <a:buFont typeface="Arial"/>
              <a:buChar char="•"/>
            </a:pPr>
            <a:r>
              <a:rPr u="sng" b="1" sz="1300" lang="en">
                <a:solidFill>
                  <a:srgbClr val="FF0000"/>
                </a:solidFill>
              </a:rPr>
              <a:t>You need to do this before the event! </a:t>
            </a:r>
          </a:p>
          <a:p>
            <a:pPr rtl="0" lvl="1" indent="-311150" marL="914400">
              <a:lnSpc>
                <a:spcPct val="115000"/>
              </a:lnSpc>
              <a:spcBef>
                <a:spcPts val="0"/>
              </a:spcBef>
              <a:buClr>
                <a:schemeClr val="dk1"/>
              </a:buClr>
              <a:buSzPct val="100000"/>
              <a:buFont typeface="Courier New"/>
              <a:buChar char="o"/>
            </a:pPr>
            <a:r>
              <a:rPr b="1" sz="1300" lang="en">
                <a:solidFill>
                  <a:srgbClr val="0000FF"/>
                </a:solidFill>
              </a:rPr>
              <a:t>WHY?</a:t>
            </a:r>
            <a:r>
              <a:rPr b="1" sz="1300" lang="en"/>
              <a:t> People need to get to places and not everyone has a car/ likes having to deal with public transportation</a:t>
            </a:r>
          </a:p>
          <a:p>
            <a:pPr rtl="0" lvl="0" indent="-311150" marL="457200">
              <a:lnSpc>
                <a:spcPct val="115000"/>
              </a:lnSpc>
              <a:spcBef>
                <a:spcPts val="0"/>
              </a:spcBef>
              <a:buClr>
                <a:schemeClr val="dk1"/>
              </a:buClr>
              <a:buSzPct val="166666"/>
              <a:buFont typeface="Arial"/>
              <a:buChar char="•"/>
            </a:pPr>
            <a:r>
              <a:rPr b="1" sz="1300" lang="en"/>
              <a:t>FAQ</a:t>
            </a:r>
          </a:p>
          <a:p>
            <a:pPr rtl="0" lvl="1" indent="-311150" marL="914400">
              <a:lnSpc>
                <a:spcPct val="115000"/>
              </a:lnSpc>
              <a:spcBef>
                <a:spcPts val="0"/>
              </a:spcBef>
              <a:buClr>
                <a:schemeClr val="dk1"/>
              </a:buClr>
              <a:buSzPct val="100000"/>
              <a:buFont typeface="Courier New"/>
              <a:buChar char="o"/>
            </a:pPr>
            <a:r>
              <a:rPr b="1" sz="1300" lang="en"/>
              <a:t>What if its 2 or 1 days before the event? </a:t>
            </a:r>
            <a:r>
              <a:rPr b="1" sz="1300" lang="en">
                <a:solidFill>
                  <a:srgbClr val="0000FF"/>
                </a:solidFill>
              </a:rPr>
              <a:t>Still organize this!</a:t>
            </a:r>
          </a:p>
          <a:p>
            <a:pPr rtl="0" lvl="2" indent="-311150" marL="1371600">
              <a:lnSpc>
                <a:spcPct val="115000"/>
              </a:lnSpc>
              <a:spcBef>
                <a:spcPts val="0"/>
              </a:spcBef>
              <a:buClr>
                <a:schemeClr val="dk1"/>
              </a:buClr>
              <a:buSzPct val="100000"/>
              <a:buFont typeface="Wingdings"/>
              <a:buChar char="§"/>
            </a:pPr>
            <a:r>
              <a:rPr b="1" sz="1300" lang="en">
                <a:solidFill>
                  <a:srgbClr val="0000FF"/>
                </a:solidFill>
              </a:rPr>
              <a:t>WHY?</a:t>
            </a:r>
            <a:r>
              <a:rPr b="1" sz="1300" lang="en"/>
              <a:t> </a:t>
            </a:r>
            <a:r>
              <a:rPr b="1" sz="1300" lang="en">
                <a:solidFill>
                  <a:srgbClr val="FF0000"/>
                </a:solidFill>
              </a:rPr>
              <a:t>ALL EVENTS WILL HAPPEN REGARDLESS OF A CHAIR</a:t>
            </a:r>
          </a:p>
          <a:p>
            <a:pPr rtl="0" lvl="2" indent="-311150" marL="1371600">
              <a:lnSpc>
                <a:spcPct val="115000"/>
              </a:lnSpc>
              <a:spcBef>
                <a:spcPts val="0"/>
              </a:spcBef>
              <a:buClr>
                <a:schemeClr val="dk1"/>
              </a:buClr>
              <a:buSzPct val="100000"/>
              <a:buFont typeface="Wingdings"/>
              <a:buChar char="§"/>
            </a:pPr>
            <a:r>
              <a:rPr b="1" sz="1300" lang="en"/>
              <a:t>If you don’t show up to an event because you had no one to take you there that is a flake and that results in a strike</a:t>
            </a:r>
          </a:p>
          <a:p>
            <a:pPr rtl="0" lvl="2" indent="-311150" marL="1371600">
              <a:lnSpc>
                <a:spcPct val="115000"/>
              </a:lnSpc>
              <a:spcBef>
                <a:spcPts val="0"/>
              </a:spcBef>
              <a:buClr>
                <a:schemeClr val="dk1"/>
              </a:buClr>
              <a:buSzPct val="100000"/>
              <a:buFont typeface="Wingdings"/>
              <a:buChar char="§"/>
            </a:pPr>
            <a:r>
              <a:rPr b="1" sz="1300" lang="en"/>
              <a:t>Participants need to coordinate with each other on who can drive/ Contact the active or pledge body if they need a driver.</a:t>
            </a:r>
          </a:p>
          <a:p>
            <a:pPr rtl="0" lvl="2" indent="-311150" marL="1371600">
              <a:lnSpc>
                <a:spcPct val="115000"/>
              </a:lnSpc>
              <a:spcBef>
                <a:spcPts val="0"/>
              </a:spcBef>
              <a:buClr>
                <a:schemeClr val="dk1"/>
              </a:buClr>
              <a:buSzPct val="100000"/>
              <a:buFont typeface="Wingdings"/>
              <a:buChar char="§"/>
            </a:pPr>
            <a:r>
              <a:rPr b="1" sz="1300" lang="en"/>
              <a:t>Excomm is not responsible for organizing rides to events. </a:t>
            </a:r>
          </a:p>
          <a:p>
            <a:pPr rtl="0" lvl="2" indent="-311150" marL="1371600">
              <a:lnSpc>
                <a:spcPct val="115000"/>
              </a:lnSpc>
              <a:spcBef>
                <a:spcPts val="0"/>
              </a:spcBef>
              <a:buClr>
                <a:schemeClr val="dk1"/>
              </a:buClr>
              <a:buSzPct val="100000"/>
              <a:buFont typeface="Wingdings"/>
              <a:buChar char="§"/>
            </a:pPr>
            <a:r>
              <a:rPr b="1" sz="1300" lang="en"/>
              <a:t>Remember Finance will only reimbursed if certain criterias are met. Also, save the earth and carpool</a:t>
            </a:r>
          </a:p>
          <a:p>
            <a:r>
              <a:t/>
            </a:r>
          </a:p>
        </p:txBody>
      </p:sp>
      <p:pic>
        <p:nvPicPr>
          <p:cNvPr id="129" name="Shape 129"/>
          <p:cNvPicPr preferRelativeResize="0"/>
          <p:nvPr/>
        </p:nvPicPr>
        <p:blipFill>
          <a:blip r:embed="rId3"/>
          <a:stretch>
            <a:fillRect/>
          </a:stretch>
        </p:blipFill>
        <p:spPr>
          <a:xfrm>
            <a:off y="86400" x="5384825"/>
            <a:ext cy="1339875" cx="2897500"/>
          </a:xfrm>
          <a:prstGeom prst="rect">
            <a:avLst/>
          </a:prstGeom>
        </p:spPr>
      </p:pic>
    </p:spTree>
  </p:cSld>
  <p:clrMapOvr>
    <a:masterClrMapping/>
  </p:clrMapOvr>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1000"/>
                                        <p:tgtEl>
                                          <p:spTgt spid="127"/>
                                        </p:tgtEl>
                                        <p:attrNameLst>
                                          <p:attrName>ppt_x</p:attrName>
                                        </p:attrNameLst>
                                      </p:cBhvr>
                                      <p:tavLst>
                                        <p:tav tm="0" fmla="">
                                          <p:val>
                                            <p:strVal val="#ppt_x-1"/>
                                          </p:val>
                                        </p:tav>
                                        <p:tav tm="100000" fmla="">
                                          <p:val>
                                            <p:strVal val="#ppt_x"/>
                                          </p:val>
                                        </p:tav>
                                      </p:tavLst>
                                    </p:anim>
                                  </p:childTnLst>
                                </p:cTn>
                              </p:par>
                            </p:childTnLst>
                          </p:cTn>
                        </p:par>
                      </p:childTnLst>
                    </p:cTn>
                  </p:par>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1000"/>
                                        <p:tgtEl>
                                          <p:spTgt spid="128"/>
                                        </p:tgtEl>
                                        <p:attrNameLst>
                                          <p:attrName>ppt_x</p:attrName>
                                        </p:attrNameLst>
                                      </p:cBhvr>
                                      <p:tavLst>
                                        <p:tav tm="0" fmla="">
                                          <p:val>
                                            <p:strVal val="#ppt_x-1"/>
                                          </p:val>
                                        </p:tav>
                                        <p:tav tm="100000" fmla="">
                                          <p:val>
                                            <p:strVal val="#ppt_x"/>
                                          </p:val>
                                        </p:tav>
                                      </p:tavLst>
                                    </p:anim>
                                  </p:childTnLst>
                                </p:cTn>
                              </p:par>
                            </p:childTnLst>
                          </p:cTn>
                        </p:par>
                      </p:childTnLst>
                    </p:cTn>
                  </p:par>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1000"/>
                                        <p:tgtEl>
                                          <p:spTgt spid="129"/>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mc:AlternateContent>
    <mc:Choice Requires="p14">
      <p:transition spd="slow">
        <p14:prism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0000"/>
        </a:solidFill>
      </p:bgPr>
    </p:bg>
    <p:spTree>
      <p:nvGrpSpPr>
        <p:cNvPr id="133" name="Shape 133"/>
        <p:cNvGrpSpPr/>
        <p:nvPr/>
      </p:nvGrpSpPr>
      <p:grpSpPr>
        <a:xfrm>
          <a:off y="0" x="0"/>
          <a:ext cy="0" cx="0"/>
          <a:chOff y="0" x="0"/>
          <a:chExt cy="0" cx="0"/>
        </a:xfrm>
      </p:grpSpPr>
      <p:sp>
        <p:nvSpPr>
          <p:cNvPr id="134" name="Shape 134"/>
          <p:cNvSpPr txBox="1"/>
          <p:nvPr>
            <p:ph type="title"/>
          </p:nvPr>
        </p:nvSpPr>
        <p:spPr>
          <a:xfrm>
            <a:off y="167875" x="377150"/>
            <a:ext cy="901500" cx="8732399"/>
          </a:xfrm>
          <a:prstGeom prst="rect">
            <a:avLst/>
          </a:prstGeom>
          <a:noFill/>
        </p:spPr>
        <p:txBody>
          <a:bodyPr bIns="91425" rIns="91425" lIns="91425" tIns="91425" anchor="ctr" anchorCtr="0">
            <a:noAutofit/>
          </a:bodyPr>
          <a:lstStyle/>
          <a:p>
            <a:pPr rtl="0" lvl="0">
              <a:lnSpc>
                <a:spcPct val="115000"/>
              </a:lnSpc>
              <a:buNone/>
            </a:pPr>
            <a:r>
              <a:rPr sz="3600" lang="en"/>
              <a:t>Step 5: Go to the Event</a:t>
            </a:r>
          </a:p>
        </p:txBody>
      </p:sp>
      <p:sp>
        <p:nvSpPr>
          <p:cNvPr id="135" name="Shape 135"/>
          <p:cNvSpPr txBox="1"/>
          <p:nvPr>
            <p:ph idx="1" type="body"/>
          </p:nvPr>
        </p:nvSpPr>
        <p:spPr>
          <a:xfrm>
            <a:off y="1230625" x="441950"/>
            <a:ext cy="3852599" cx="8602799"/>
          </a:xfrm>
          <a:prstGeom prst="rect">
            <a:avLst/>
          </a:prstGeom>
          <a:solidFill>
            <a:srgbClr val="FFFFFF"/>
          </a:solidFill>
        </p:spPr>
        <p:txBody>
          <a:bodyPr bIns="91425" rIns="91425" lIns="91425" tIns="91425" anchor="t" anchorCtr="0">
            <a:noAutofit/>
          </a:bodyPr>
          <a:lstStyle/>
          <a:p>
            <a:pPr rtl="0" lvl="0" indent="-317500" marL="457200">
              <a:lnSpc>
                <a:spcPct val="115000"/>
              </a:lnSpc>
              <a:spcBef>
                <a:spcPts val="0"/>
              </a:spcBef>
              <a:buClr>
                <a:schemeClr val="dk1"/>
              </a:buClr>
              <a:buSzPct val="166666"/>
              <a:buFont typeface="Arial"/>
              <a:buChar char="•"/>
            </a:pPr>
            <a:r>
              <a:rPr b="1" sz="1400" lang="en"/>
              <a:t>What does that mean?</a:t>
            </a:r>
          </a:p>
          <a:p>
            <a:pPr rtl="0" lvl="1" indent="-317500" marL="914400">
              <a:lnSpc>
                <a:spcPct val="115000"/>
              </a:lnSpc>
              <a:spcBef>
                <a:spcPts val="0"/>
              </a:spcBef>
              <a:buClr>
                <a:schemeClr val="dk1"/>
              </a:buClr>
              <a:buSzPct val="100000"/>
              <a:buFont typeface="Courier New"/>
              <a:buChar char="o"/>
            </a:pPr>
            <a:r>
              <a:rPr b="1" sz="1400" lang="en"/>
              <a:t>Take Attendance, Check for Pins/ Letters, and Maintain Order within the Attendees</a:t>
            </a:r>
          </a:p>
          <a:p>
            <a:pPr rtl="0" lvl="1" indent="-317500" marL="914400">
              <a:lnSpc>
                <a:spcPct val="115000"/>
              </a:lnSpc>
              <a:spcBef>
                <a:spcPts val="0"/>
              </a:spcBef>
              <a:buClr>
                <a:schemeClr val="dk1"/>
              </a:buClr>
              <a:buSzPct val="100000"/>
              <a:buFont typeface="Courier New"/>
              <a:buChar char="o"/>
            </a:pPr>
            <a:r>
              <a:rPr b="1" sz="1400" lang="en"/>
              <a:t>Take Pictures or Video of the Event (To be send to Historian)</a:t>
            </a:r>
          </a:p>
          <a:p>
            <a:pPr rtl="0" lvl="1" indent="-317500" marL="914400">
              <a:lnSpc>
                <a:spcPct val="115000"/>
              </a:lnSpc>
              <a:spcBef>
                <a:spcPts val="0"/>
              </a:spcBef>
              <a:buClr>
                <a:schemeClr val="dk1"/>
              </a:buClr>
              <a:buSzPct val="100000"/>
              <a:buFont typeface="Courier New"/>
              <a:buChar char="o"/>
            </a:pPr>
            <a:r>
              <a:rPr b="1" sz="1400" lang="en"/>
              <a:t>Whenever possible, any social media of the event is also encourage</a:t>
            </a:r>
          </a:p>
          <a:p>
            <a:pPr rtl="0" lvl="0" indent="-317500" marL="457200">
              <a:lnSpc>
                <a:spcPct val="115000"/>
              </a:lnSpc>
              <a:spcBef>
                <a:spcPts val="0"/>
              </a:spcBef>
              <a:buClr>
                <a:srgbClr val="FF0000"/>
              </a:buClr>
              <a:buSzPct val="166666"/>
              <a:buFont typeface="Arial"/>
              <a:buChar char="•"/>
            </a:pPr>
            <a:r>
              <a:rPr u="sng" b="1" sz="1400" lang="en">
                <a:solidFill>
                  <a:srgbClr val="FF0000"/>
                </a:solidFill>
              </a:rPr>
              <a:t>Have fun and Enjoy!!</a:t>
            </a:r>
          </a:p>
          <a:p>
            <a:pPr rtl="0" lvl="1" indent="-317500" marL="914400">
              <a:lnSpc>
                <a:spcPct val="115000"/>
              </a:lnSpc>
              <a:spcBef>
                <a:spcPts val="0"/>
              </a:spcBef>
              <a:buClr>
                <a:schemeClr val="dk1"/>
              </a:buClr>
              <a:buSzPct val="100000"/>
              <a:buFont typeface="Courier New"/>
              <a:buChar char="o"/>
            </a:pPr>
            <a:r>
              <a:rPr b="1" sz="1400" lang="en"/>
              <a:t>Have a positive attitude! Don’t just complaining about wanting the event to be over, do something, don't just stand around.  </a:t>
            </a:r>
          </a:p>
          <a:p>
            <a:pPr rtl="0" lvl="0" indent="-317500" marL="457200">
              <a:lnSpc>
                <a:spcPct val="115000"/>
              </a:lnSpc>
              <a:spcBef>
                <a:spcPts val="0"/>
              </a:spcBef>
              <a:buClr>
                <a:schemeClr val="dk1"/>
              </a:buClr>
              <a:buSzPct val="166666"/>
              <a:buFont typeface="Arial"/>
              <a:buChar char="•"/>
            </a:pPr>
            <a:r>
              <a:rPr b="1" sz="1400" lang="en"/>
              <a:t>FAQ</a:t>
            </a:r>
          </a:p>
          <a:p>
            <a:pPr rtl="0" lvl="1" indent="-317500" marL="914400">
              <a:lnSpc>
                <a:spcPct val="115000"/>
              </a:lnSpc>
              <a:spcBef>
                <a:spcPts val="0"/>
              </a:spcBef>
              <a:buClr>
                <a:schemeClr val="dk1"/>
              </a:buClr>
              <a:buSzPct val="100000"/>
              <a:buFont typeface="Courier New"/>
              <a:buChar char="o"/>
            </a:pPr>
            <a:r>
              <a:rPr b="1" sz="1400" lang="en"/>
              <a:t>Flaking in/ Flake</a:t>
            </a:r>
          </a:p>
          <a:p>
            <a:pPr rtl="0" lvl="2" indent="-317500" marL="1371600">
              <a:lnSpc>
                <a:spcPct val="115000"/>
              </a:lnSpc>
              <a:spcBef>
                <a:spcPts val="0"/>
              </a:spcBef>
              <a:buClr>
                <a:srgbClr val="000000"/>
              </a:buClr>
              <a:buSzPct val="100000"/>
              <a:buFont typeface="Wingdings"/>
              <a:buChar char="§"/>
            </a:pPr>
            <a:r>
              <a:rPr b="1" sz="1400" lang="en">
                <a:solidFill>
                  <a:srgbClr val="000000"/>
                </a:solidFill>
              </a:rPr>
              <a:t>You must notify the chair, if you are flaking in for someone</a:t>
            </a:r>
          </a:p>
          <a:p>
            <a:pPr rtl="0" lvl="2" indent="-317500" marL="1371600">
              <a:lnSpc>
                <a:spcPct val="115000"/>
              </a:lnSpc>
              <a:spcBef>
                <a:spcPts val="0"/>
              </a:spcBef>
              <a:buClr>
                <a:srgbClr val="000000"/>
              </a:buClr>
              <a:buSzPct val="100000"/>
              <a:buFont typeface="Wingdings"/>
              <a:buChar char="§"/>
            </a:pPr>
            <a:r>
              <a:rPr b="1" sz="1400" lang="en">
                <a:solidFill>
                  <a:srgbClr val="000000"/>
                </a:solidFill>
              </a:rPr>
              <a:t>Someone flaking in does not automatically replace a flake. You must notify the chair that you are specifically flaking in for someone</a:t>
            </a:r>
          </a:p>
          <a:p>
            <a:pPr rtl="0" lvl="2" indent="-317500" marL="1371600">
              <a:lnSpc>
                <a:spcPct val="115000"/>
              </a:lnSpc>
              <a:spcBef>
                <a:spcPts val="0"/>
              </a:spcBef>
              <a:buClr>
                <a:srgbClr val="000000"/>
              </a:buClr>
              <a:buSzPct val="100000"/>
              <a:buFont typeface="Wingdings"/>
              <a:buChar char="§"/>
            </a:pPr>
            <a:r>
              <a:rPr b="1" sz="1400" lang="en">
                <a:solidFill>
                  <a:srgbClr val="000000"/>
                </a:solidFill>
              </a:rPr>
              <a:t>The originally listed active will get the strike if the flake does not show up for him/her</a:t>
            </a:r>
          </a:p>
          <a:p>
            <a:r>
              <a:t/>
            </a:r>
          </a:p>
        </p:txBody>
      </p:sp>
      <p:pic>
        <p:nvPicPr>
          <p:cNvPr id="136" name="Shape 136"/>
          <p:cNvPicPr preferRelativeResize="0"/>
          <p:nvPr/>
        </p:nvPicPr>
        <p:blipFill>
          <a:blip r:embed="rId3"/>
          <a:stretch>
            <a:fillRect/>
          </a:stretch>
        </p:blipFill>
        <p:spPr>
          <a:xfrm>
            <a:off y="76875" x="5709825"/>
            <a:ext cy="1411850" cx="2585799"/>
          </a:xfrm>
          <a:prstGeom prst="rect">
            <a:avLst/>
          </a:prstGeom>
        </p:spPr>
      </p:pic>
    </p:spTree>
  </p:cSld>
  <p:clrMapOvr>
    <a:masterClrMapping/>
  </p:clrMapOvr>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1000"/>
                                        <p:tgtEl>
                                          <p:spTgt spid="134"/>
                                        </p:tgtEl>
                                        <p:attrNameLst>
                                          <p:attrName>ppt_x</p:attrName>
                                        </p:attrNameLst>
                                      </p:cBhvr>
                                      <p:tavLst>
                                        <p:tav tm="0" fmla="">
                                          <p:val>
                                            <p:strVal val="#ppt_x-1"/>
                                          </p:val>
                                        </p:tav>
                                        <p:tav tm="100000" fmla="">
                                          <p:val>
                                            <p:strVal val="#ppt_x"/>
                                          </p:val>
                                        </p:tav>
                                      </p:tavLst>
                                    </p:anim>
                                  </p:childTnLst>
                                </p:cTn>
                              </p:par>
                            </p:childTnLst>
                          </p:cTn>
                        </p:par>
                      </p:childTnLst>
                    </p:cTn>
                  </p:par>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1000"/>
                                        <p:tgtEl>
                                          <p:spTgt spid="135"/>
                                        </p:tgtEl>
                                        <p:attrNameLst>
                                          <p:attrName>ppt_x</p:attrName>
                                        </p:attrNameLst>
                                      </p:cBhvr>
                                      <p:tavLst>
                                        <p:tav tm="0" fmla="">
                                          <p:val>
                                            <p:strVal val="#ppt_x-1"/>
                                          </p:val>
                                        </p:tav>
                                        <p:tav tm="100000" fmla="">
                                          <p:val>
                                            <p:strVal val="#ppt_x"/>
                                          </p:val>
                                        </p:tav>
                                      </p:tavLst>
                                    </p:anim>
                                  </p:childTnLst>
                                </p:cTn>
                              </p:par>
                            </p:childTnLst>
                          </p:cTn>
                        </p:par>
                      </p:childTnLst>
                    </p:cTn>
                  </p:par>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1000"/>
                                        <p:tgtEl>
                                          <p:spTgt spid="136"/>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mc:AlternateContent>
    <mc:Choice Requires="p14">
      <p:transition spd="slow">
        <p14:prism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0000"/>
        </a:solidFill>
      </p:bgPr>
    </p:bg>
    <p:spTree>
      <p:nvGrpSpPr>
        <p:cNvPr id="140" name="Shape 140"/>
        <p:cNvGrpSpPr/>
        <p:nvPr/>
      </p:nvGrpSpPr>
      <p:grpSpPr>
        <a:xfrm>
          <a:off y="0" x="0"/>
          <a:ext cy="0" cx="0"/>
          <a:chOff y="0" x="0"/>
          <a:chExt cy="0" cx="0"/>
        </a:xfrm>
      </p:grpSpPr>
      <p:sp>
        <p:nvSpPr>
          <p:cNvPr id="141" name="Shape 141"/>
          <p:cNvSpPr txBox="1"/>
          <p:nvPr>
            <p:ph type="title"/>
          </p:nvPr>
        </p:nvSpPr>
        <p:spPr>
          <a:xfrm>
            <a:off y="167875" x="377150"/>
            <a:ext cy="901500" cx="5190600"/>
          </a:xfrm>
          <a:prstGeom prst="rect">
            <a:avLst/>
          </a:prstGeom>
          <a:noFill/>
        </p:spPr>
        <p:txBody>
          <a:bodyPr bIns="91425" rIns="91425" lIns="91425" tIns="91425" anchor="ctr" anchorCtr="0">
            <a:noAutofit/>
          </a:bodyPr>
          <a:lstStyle/>
          <a:p>
            <a:pPr rtl="0" lvl="0">
              <a:lnSpc>
                <a:spcPct val="115000"/>
              </a:lnSpc>
              <a:buNone/>
            </a:pPr>
            <a:r>
              <a:rPr sz="3600" lang="en"/>
              <a:t>Step 6: Clean Up, Thank, and Sing!</a:t>
            </a:r>
          </a:p>
        </p:txBody>
      </p:sp>
      <p:sp>
        <p:nvSpPr>
          <p:cNvPr id="142" name="Shape 142"/>
          <p:cNvSpPr txBox="1"/>
          <p:nvPr>
            <p:ph idx="1" type="body"/>
          </p:nvPr>
        </p:nvSpPr>
        <p:spPr>
          <a:xfrm>
            <a:off y="1412250" x="377150"/>
            <a:ext cy="3084300" cx="8602799"/>
          </a:xfrm>
          <a:prstGeom prst="rect">
            <a:avLst/>
          </a:prstGeom>
          <a:solidFill>
            <a:srgbClr val="FFFFFF"/>
          </a:solidFill>
        </p:spPr>
        <p:txBody>
          <a:bodyPr bIns="91425" rIns="91425" lIns="91425" tIns="91425" anchor="t" anchorCtr="0">
            <a:noAutofit/>
          </a:bodyPr>
          <a:lstStyle/>
          <a:p>
            <a:pPr rtl="0" lvl="0" indent="-323850" marL="457200">
              <a:lnSpc>
                <a:spcPct val="115000"/>
              </a:lnSpc>
              <a:spcBef>
                <a:spcPts val="0"/>
              </a:spcBef>
              <a:buClr>
                <a:schemeClr val="dk1"/>
              </a:buClr>
              <a:buSzPct val="166666"/>
              <a:buFont typeface="Arial"/>
              <a:buChar char="•"/>
            </a:pPr>
            <a:r>
              <a:rPr b="1" sz="1500" lang="en"/>
              <a:t>What does that mean?</a:t>
            </a:r>
          </a:p>
          <a:p>
            <a:pPr rtl="0" lvl="1" indent="-323850" marL="914400">
              <a:lnSpc>
                <a:spcPct val="115000"/>
              </a:lnSpc>
              <a:spcBef>
                <a:spcPts val="0"/>
              </a:spcBef>
              <a:buClr>
                <a:schemeClr val="dk1"/>
              </a:buClr>
              <a:buSzPct val="100000"/>
              <a:buFont typeface="Courier New"/>
              <a:buChar char="o"/>
            </a:pPr>
            <a:r>
              <a:rPr b="1" sz="1500" lang="en"/>
              <a:t>Clean Up, Don’t Leave the Place a Mess Before You Go!</a:t>
            </a:r>
          </a:p>
          <a:p>
            <a:pPr rtl="0" lvl="1" indent="-323850" marL="914400">
              <a:lnSpc>
                <a:spcPct val="115000"/>
              </a:lnSpc>
              <a:spcBef>
                <a:spcPts val="0"/>
              </a:spcBef>
              <a:buClr>
                <a:schemeClr val="dk1"/>
              </a:buClr>
              <a:buSzPct val="100000"/>
              <a:buFont typeface="Courier New"/>
              <a:buChar char="o"/>
            </a:pPr>
            <a:r>
              <a:rPr b="1" sz="1500" lang="en"/>
              <a:t>Thank the Coordinators, They put a lot of time into this</a:t>
            </a:r>
          </a:p>
          <a:p>
            <a:pPr rtl="0" lvl="1" indent="-323850" marL="914400">
              <a:lnSpc>
                <a:spcPct val="115000"/>
              </a:lnSpc>
              <a:spcBef>
                <a:spcPts val="0"/>
              </a:spcBef>
              <a:buClr>
                <a:schemeClr val="dk1"/>
              </a:buClr>
              <a:buSzPct val="100000"/>
              <a:buFont typeface="Courier New"/>
              <a:buChar char="o"/>
            </a:pPr>
            <a:r>
              <a:rPr b="1" sz="1500" lang="en"/>
              <a:t>Sing Toast Song at All Service, IC and Chapter Events. Optional at other events.</a:t>
            </a:r>
          </a:p>
          <a:p>
            <a:pPr rtl="0" lvl="0" indent="-323850" marL="457200">
              <a:lnSpc>
                <a:spcPct val="115000"/>
              </a:lnSpc>
              <a:spcBef>
                <a:spcPts val="0"/>
              </a:spcBef>
              <a:buClr>
                <a:srgbClr val="FF0000"/>
              </a:buClr>
              <a:buSzPct val="166666"/>
              <a:buFont typeface="Arial"/>
              <a:buChar char="•"/>
            </a:pPr>
            <a:r>
              <a:rPr u="sng" b="1" sz="1500" lang="en">
                <a:solidFill>
                  <a:srgbClr val="FF0000"/>
                </a:solidFill>
              </a:rPr>
              <a:t>RESPECT THE TOAST SONG!!</a:t>
            </a:r>
          </a:p>
          <a:p>
            <a:pPr rtl="0" lvl="1" indent="-323850" marL="914400">
              <a:lnSpc>
                <a:spcPct val="115000"/>
              </a:lnSpc>
              <a:spcBef>
                <a:spcPts val="0"/>
              </a:spcBef>
              <a:buClr>
                <a:schemeClr val="dk1"/>
              </a:buClr>
              <a:buSzPct val="100000"/>
              <a:buFont typeface="Courier New"/>
              <a:buChar char="o"/>
            </a:pPr>
            <a:r>
              <a:rPr b="1" sz="1500" lang="en"/>
              <a:t>Don’t laugh/ butcher our toast song! You wouldn’t do that to the national anthem…. Just saying  </a:t>
            </a:r>
          </a:p>
          <a:p>
            <a:pPr rtl="0" lvl="0" indent="-323850" marL="457200">
              <a:lnSpc>
                <a:spcPct val="115000"/>
              </a:lnSpc>
              <a:spcBef>
                <a:spcPts val="0"/>
              </a:spcBef>
              <a:buClr>
                <a:schemeClr val="dk1"/>
              </a:buClr>
              <a:buSzPct val="166666"/>
              <a:buFont typeface="Arial"/>
              <a:buChar char="•"/>
            </a:pPr>
            <a:r>
              <a:rPr b="1" sz="1500" lang="en"/>
              <a:t>FAQ</a:t>
            </a:r>
          </a:p>
          <a:p>
            <a:pPr algn="l" rtl="0" lvl="1" marR="0" indent="-323850" marL="914400">
              <a:lnSpc>
                <a:spcPct val="115000"/>
              </a:lnSpc>
              <a:spcBef>
                <a:spcPts val="0"/>
              </a:spcBef>
              <a:spcAft>
                <a:spcPts val="0"/>
              </a:spcAft>
              <a:buClr>
                <a:schemeClr val="dk1"/>
              </a:buClr>
              <a:buSzPct val="100000"/>
              <a:buFont typeface="Courier New"/>
              <a:buChar char="o"/>
            </a:pPr>
            <a:r>
              <a:rPr b="1" sz="1500" lang="en"/>
              <a:t>Do I have to toast alone? </a:t>
            </a:r>
            <a:r>
              <a:rPr b="1" sz="1500" lang="en">
                <a:solidFill>
                  <a:srgbClr val="0000FF"/>
                </a:solidFill>
              </a:rPr>
              <a:t>YUP!</a:t>
            </a:r>
          </a:p>
          <a:p>
            <a:pPr algn="l" rtl="0" lvl="1" marR="0" indent="-323850" marL="914400">
              <a:lnSpc>
                <a:spcPct val="115000"/>
              </a:lnSpc>
              <a:spcBef>
                <a:spcPts val="0"/>
              </a:spcBef>
              <a:spcAft>
                <a:spcPts val="0"/>
              </a:spcAft>
              <a:buClr>
                <a:schemeClr val="dk1"/>
              </a:buClr>
              <a:buSzPct val="100000"/>
              <a:buFont typeface="Courier New"/>
              <a:buChar char="o"/>
            </a:pPr>
            <a:r>
              <a:rPr b="1" sz="1500" lang="en"/>
              <a:t>Do we have to toast all together? </a:t>
            </a:r>
            <a:r>
              <a:rPr b="1" sz="1500" lang="en">
                <a:solidFill>
                  <a:srgbClr val="0000FF"/>
                </a:solidFill>
              </a:rPr>
              <a:t>Nope, but always try to include everyone</a:t>
            </a:r>
          </a:p>
          <a:p>
            <a:pPr algn="l" rtl="0" lvl="2" marR="0" indent="-323850" marL="1371600">
              <a:lnSpc>
                <a:spcPct val="115000"/>
              </a:lnSpc>
              <a:spcBef>
                <a:spcPts val="0"/>
              </a:spcBef>
              <a:spcAft>
                <a:spcPts val="0"/>
              </a:spcAft>
              <a:buClr>
                <a:schemeClr val="dk1"/>
              </a:buClr>
              <a:buSzPct val="100000"/>
              <a:buFont typeface="Wingdings"/>
              <a:buChar char="§"/>
            </a:pPr>
            <a:r>
              <a:rPr b="1" sz="1500" lang="en"/>
              <a:t>Also, notify the chair before you leave. Don’t just do the toast song alone. </a:t>
            </a:r>
          </a:p>
          <a:p>
            <a:r>
              <a:t/>
            </a:r>
          </a:p>
        </p:txBody>
      </p:sp>
      <p:pic>
        <p:nvPicPr>
          <p:cNvPr id="143" name="Shape 143"/>
          <p:cNvPicPr preferRelativeResize="0"/>
          <p:nvPr/>
        </p:nvPicPr>
        <p:blipFill>
          <a:blip r:embed="rId3"/>
          <a:stretch>
            <a:fillRect/>
          </a:stretch>
        </p:blipFill>
        <p:spPr>
          <a:xfrm>
            <a:off y="84075" x="4935225"/>
            <a:ext cy="1588950" cx="3972375"/>
          </a:xfrm>
          <a:prstGeom prst="rect">
            <a:avLst/>
          </a:prstGeom>
        </p:spPr>
      </p:pic>
    </p:spTree>
  </p:cSld>
  <p:clrMapOvr>
    <a:masterClrMapping/>
  </p:clrMapOvr>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1000"/>
                                        <p:tgtEl>
                                          <p:spTgt spid="141"/>
                                        </p:tgtEl>
                                        <p:attrNameLst>
                                          <p:attrName>ppt_x</p:attrName>
                                        </p:attrNameLst>
                                      </p:cBhvr>
                                      <p:tavLst>
                                        <p:tav tm="0" fmla="">
                                          <p:val>
                                            <p:strVal val="#ppt_x-1"/>
                                          </p:val>
                                        </p:tav>
                                        <p:tav tm="100000" fmla="">
                                          <p:val>
                                            <p:strVal val="#ppt_x"/>
                                          </p:val>
                                        </p:tav>
                                      </p:tavLst>
                                    </p:anim>
                                  </p:childTnLst>
                                </p:cTn>
                              </p:par>
                            </p:childTnLst>
                          </p:cTn>
                        </p:par>
                      </p:childTnLst>
                    </p:cTn>
                  </p:par>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1000"/>
                                        <p:tgtEl>
                                          <p:spTgt spid="142"/>
                                        </p:tgtEl>
                                        <p:attrNameLst>
                                          <p:attrName>ppt_x</p:attrName>
                                        </p:attrNameLst>
                                      </p:cBhvr>
                                      <p:tavLst>
                                        <p:tav tm="0" fmla="">
                                          <p:val>
                                            <p:strVal val="#ppt_x-1"/>
                                          </p:val>
                                        </p:tav>
                                        <p:tav tm="100000" fmla="">
                                          <p:val>
                                            <p:strVal val="#ppt_x"/>
                                          </p:val>
                                        </p:tav>
                                      </p:tavLst>
                                    </p:anim>
                                  </p:childTnLst>
                                </p:cTn>
                              </p:par>
                            </p:childTnLst>
                          </p:cTn>
                        </p:par>
                      </p:childTnLst>
                    </p:cTn>
                  </p:par>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1000"/>
                                        <p:tgtEl>
                                          <p:spTgt spid="143"/>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mc:AlternateContent>
    <mc:Choice Requires="p14">
      <p:transition spd="slow">
        <p14:prism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0000"/>
        </a:solidFill>
      </p:bgPr>
    </p:bg>
    <p:spTree>
      <p:nvGrpSpPr>
        <p:cNvPr id="147" name="Shape 147"/>
        <p:cNvGrpSpPr/>
        <p:nvPr/>
      </p:nvGrpSpPr>
      <p:grpSpPr>
        <a:xfrm>
          <a:off y="0" x="0"/>
          <a:ext cy="0" cx="0"/>
          <a:chOff y="0" x="0"/>
          <a:chExt cy="0" cx="0"/>
        </a:xfrm>
      </p:grpSpPr>
      <p:sp>
        <p:nvSpPr>
          <p:cNvPr id="148" name="Shape 148"/>
          <p:cNvSpPr txBox="1"/>
          <p:nvPr>
            <p:ph type="title"/>
          </p:nvPr>
        </p:nvSpPr>
        <p:spPr>
          <a:xfrm>
            <a:off y="213575" x="142250"/>
            <a:ext cy="901500" cx="6850499"/>
          </a:xfrm>
          <a:prstGeom prst="rect">
            <a:avLst/>
          </a:prstGeom>
          <a:noFill/>
        </p:spPr>
        <p:txBody>
          <a:bodyPr bIns="91425" rIns="91425" lIns="91425" tIns="91425" anchor="ctr" anchorCtr="0">
            <a:noAutofit/>
          </a:bodyPr>
          <a:lstStyle/>
          <a:p>
            <a:pPr rtl="0" lvl="0">
              <a:lnSpc>
                <a:spcPct val="115000"/>
              </a:lnSpc>
              <a:buNone/>
            </a:pPr>
            <a:r>
              <a:rPr sz="3600" lang="en"/>
              <a:t>Step 7: Evaluate the Event Within 3 Days!</a:t>
            </a:r>
          </a:p>
        </p:txBody>
      </p:sp>
      <p:sp>
        <p:nvSpPr>
          <p:cNvPr id="149" name="Shape 149"/>
          <p:cNvSpPr txBox="1"/>
          <p:nvPr>
            <p:ph idx="1" type="body"/>
          </p:nvPr>
        </p:nvSpPr>
        <p:spPr>
          <a:xfrm>
            <a:off y="1336050" x="182800"/>
            <a:ext cy="3419699" cx="8867099"/>
          </a:xfrm>
          <a:prstGeom prst="rect">
            <a:avLst/>
          </a:prstGeom>
          <a:solidFill>
            <a:srgbClr val="FFFFFF"/>
          </a:solidFill>
        </p:spPr>
        <p:txBody>
          <a:bodyPr bIns="91425" rIns="91425" lIns="91425" tIns="91425" anchor="t" anchorCtr="0">
            <a:noAutofit/>
          </a:bodyPr>
          <a:lstStyle/>
          <a:p>
            <a:pPr rtl="0" lvl="0" indent="-311150" marL="457200">
              <a:lnSpc>
                <a:spcPct val="115000"/>
              </a:lnSpc>
              <a:spcBef>
                <a:spcPts val="0"/>
              </a:spcBef>
              <a:buClr>
                <a:schemeClr val="dk1"/>
              </a:buClr>
              <a:buSzPct val="166666"/>
              <a:buFont typeface="Arial"/>
              <a:buChar char="•"/>
            </a:pPr>
            <a:r>
              <a:rPr b="1" sz="1300" lang="en"/>
              <a:t>What does that mean?</a:t>
            </a:r>
          </a:p>
          <a:p>
            <a:pPr algn="l" rtl="0" lvl="1" marR="0" indent="-311150" marL="914400">
              <a:lnSpc>
                <a:spcPct val="115000"/>
              </a:lnSpc>
              <a:spcBef>
                <a:spcPts val="0"/>
              </a:spcBef>
              <a:spcAft>
                <a:spcPts val="0"/>
              </a:spcAft>
              <a:buClr>
                <a:schemeClr val="dk1"/>
              </a:buClr>
              <a:buSzPct val="100000"/>
              <a:buFont typeface="Courier New"/>
              <a:buChar char="o"/>
            </a:pPr>
            <a:r>
              <a:rPr b="1" sz="1300" lang="en"/>
              <a:t>Fill out the evaluation form completely and accurately!</a:t>
            </a:r>
          </a:p>
          <a:p>
            <a:pPr algn="l" rtl="0" lvl="0" marR="0" indent="-311150" marL="457200">
              <a:lnSpc>
                <a:spcPct val="115000"/>
              </a:lnSpc>
              <a:spcBef>
                <a:spcPts val="0"/>
              </a:spcBef>
              <a:spcAft>
                <a:spcPts val="0"/>
              </a:spcAft>
              <a:buClr>
                <a:schemeClr val="dk1"/>
              </a:buClr>
              <a:buSzPct val="166666"/>
              <a:buFont typeface="Arial"/>
              <a:buChar char="•"/>
            </a:pPr>
            <a:r>
              <a:rPr u="sng" b="1" sz="1300" lang="en">
                <a:solidFill>
                  <a:srgbClr val="FF0000"/>
                </a:solidFill>
              </a:rPr>
              <a:t>You must do this within 3 days!</a:t>
            </a:r>
          </a:p>
          <a:p>
            <a:pPr rtl="0" lvl="1" indent="-311150" marL="914400">
              <a:lnSpc>
                <a:spcPct val="115000"/>
              </a:lnSpc>
              <a:spcBef>
                <a:spcPts val="0"/>
              </a:spcBef>
              <a:buClr>
                <a:srgbClr val="0000FF"/>
              </a:buClr>
              <a:buSzPct val="100000"/>
              <a:buFont typeface="Courier New"/>
              <a:buChar char="o"/>
            </a:pPr>
            <a:r>
              <a:rPr b="1" sz="1300" lang="en">
                <a:solidFill>
                  <a:srgbClr val="0000FF"/>
                </a:solidFill>
              </a:rPr>
              <a:t>Why? </a:t>
            </a:r>
            <a:r>
              <a:rPr b="1" sz="1300" lang="en">
                <a:solidFill>
                  <a:srgbClr val="000000"/>
                </a:solidFill>
              </a:rPr>
              <a:t>It allows tracking to move quickly and efficiently and keep you responsible for your actions</a:t>
            </a:r>
          </a:p>
          <a:p>
            <a:pPr rtl="0" lvl="0" indent="-311150" marL="457200">
              <a:lnSpc>
                <a:spcPct val="115000"/>
              </a:lnSpc>
              <a:spcBef>
                <a:spcPts val="0"/>
              </a:spcBef>
              <a:buClr>
                <a:srgbClr val="000000"/>
              </a:buClr>
              <a:buSzPct val="166666"/>
              <a:buFont typeface="Arial"/>
              <a:buChar char="•"/>
            </a:pPr>
            <a:r>
              <a:rPr b="1" sz="1300" lang="en">
                <a:solidFill>
                  <a:srgbClr val="000000"/>
                </a:solidFill>
              </a:rPr>
              <a:t>FAQ</a:t>
            </a:r>
          </a:p>
          <a:p>
            <a:pPr rtl="0" lvl="1" indent="-311150" marL="914400">
              <a:lnSpc>
                <a:spcPct val="115000"/>
              </a:lnSpc>
              <a:spcBef>
                <a:spcPts val="0"/>
              </a:spcBef>
              <a:buClr>
                <a:srgbClr val="000000"/>
              </a:buClr>
              <a:buSzPct val="100000"/>
              <a:buFont typeface="Courier New"/>
              <a:buChar char="o"/>
            </a:pPr>
            <a:r>
              <a:rPr b="1" sz="1300" lang="en">
                <a:solidFill>
                  <a:srgbClr val="000000"/>
                </a:solidFill>
              </a:rPr>
              <a:t>What if its late and I am Chair? Turn it in anyway or else none one gets credit </a:t>
            </a:r>
          </a:p>
          <a:p>
            <a:pPr rtl="0" lvl="2" indent="-311150" marL="1371600">
              <a:lnSpc>
                <a:spcPct val="115000"/>
              </a:lnSpc>
              <a:spcBef>
                <a:spcPts val="0"/>
              </a:spcBef>
              <a:buClr>
                <a:srgbClr val="000000"/>
              </a:buClr>
              <a:buSzPct val="100000"/>
              <a:buFont typeface="Wingdings"/>
              <a:buChar char="§"/>
            </a:pPr>
            <a:r>
              <a:rPr b="1" sz="1300" lang="en">
                <a:solidFill>
                  <a:srgbClr val="000000"/>
                </a:solidFill>
              </a:rPr>
              <a:t>You will however get a strike for improper chairing</a:t>
            </a:r>
          </a:p>
          <a:p>
            <a:pPr rtl="0" lvl="1" indent="-311150" marL="914400">
              <a:lnSpc>
                <a:spcPct val="115000"/>
              </a:lnSpc>
              <a:spcBef>
                <a:spcPts val="0"/>
              </a:spcBef>
              <a:buClr>
                <a:srgbClr val="000000"/>
              </a:buClr>
              <a:buSzPct val="100000"/>
              <a:buFont typeface="Courier New"/>
              <a:buChar char="o"/>
            </a:pPr>
            <a:r>
              <a:rPr b="1" sz="1300" lang="en">
                <a:solidFill>
                  <a:srgbClr val="000000"/>
                </a:solidFill>
              </a:rPr>
              <a:t>What if there was no chair who turns in the evaluation?</a:t>
            </a:r>
          </a:p>
          <a:p>
            <a:pPr rtl="0" lvl="2" indent="-311150" marL="1371600">
              <a:lnSpc>
                <a:spcPct val="115000"/>
              </a:lnSpc>
              <a:spcBef>
                <a:spcPts val="0"/>
              </a:spcBef>
              <a:buClr>
                <a:srgbClr val="000000"/>
              </a:buClr>
              <a:buSzPct val="100000"/>
              <a:buFont typeface="Wingdings"/>
              <a:buChar char="§"/>
            </a:pPr>
            <a:r>
              <a:rPr b="1" sz="1300" lang="en">
                <a:solidFill>
                  <a:srgbClr val="000000"/>
                </a:solidFill>
              </a:rPr>
              <a:t>For everyone to get credit, someone must turn in an evaluation. No Eval = No Credit</a:t>
            </a:r>
          </a:p>
          <a:p>
            <a:pPr rtl="0" lvl="1" indent="-311150" marL="914400">
              <a:lnSpc>
                <a:spcPct val="115000"/>
              </a:lnSpc>
              <a:spcBef>
                <a:spcPts val="0"/>
              </a:spcBef>
              <a:buClr>
                <a:srgbClr val="000000"/>
              </a:buClr>
              <a:buSzPct val="100000"/>
              <a:buFont typeface="Courier New"/>
              <a:buChar char="o"/>
            </a:pPr>
            <a:r>
              <a:rPr b="1" sz="1300" lang="en">
                <a:solidFill>
                  <a:srgbClr val="000000"/>
                </a:solidFill>
              </a:rPr>
              <a:t>What is its late and No one is Chair?</a:t>
            </a:r>
          </a:p>
          <a:p>
            <a:pPr rtl="0" lvl="2" indent="-311150" marL="1371600">
              <a:lnSpc>
                <a:spcPct val="115000"/>
              </a:lnSpc>
              <a:spcBef>
                <a:spcPts val="0"/>
              </a:spcBef>
              <a:buClr>
                <a:srgbClr val="000000"/>
              </a:buClr>
              <a:buSzPct val="100000"/>
              <a:buFont typeface="Wingdings"/>
              <a:buChar char="§"/>
            </a:pPr>
            <a:r>
              <a:rPr b="1" sz="1300" lang="en">
                <a:solidFill>
                  <a:srgbClr val="000000"/>
                </a:solidFill>
              </a:rPr>
              <a:t>All participants will receive no credit. Its considered a flake, there will be a strike for all and everyone will get negative hours/ money (depending on the event) &amp; must make it up!</a:t>
            </a:r>
          </a:p>
          <a:p>
            <a:pPr rtl="0" lvl="2" indent="-311150" marL="1371600">
              <a:lnSpc>
                <a:spcPct val="115000"/>
              </a:lnSpc>
              <a:spcBef>
                <a:spcPts val="0"/>
              </a:spcBef>
              <a:buClr>
                <a:srgbClr val="000000"/>
              </a:buClr>
              <a:buSzPct val="100000"/>
              <a:buFont typeface="Wingdings"/>
              <a:buChar char="§"/>
            </a:pPr>
            <a:r>
              <a:rPr b="1" sz="1300" lang="en">
                <a:solidFill>
                  <a:srgbClr val="000000"/>
                </a:solidFill>
              </a:rPr>
              <a:t>Multiple evaluations for an event is fine so turn in an eval on time!  </a:t>
            </a:r>
          </a:p>
          <a:p>
            <a:r>
              <a:t/>
            </a:r>
          </a:p>
        </p:txBody>
      </p:sp>
      <p:pic>
        <p:nvPicPr>
          <p:cNvPr id="150" name="Shape 150"/>
          <p:cNvPicPr preferRelativeResize="0"/>
          <p:nvPr/>
        </p:nvPicPr>
        <p:blipFill>
          <a:blip r:embed="rId3"/>
          <a:stretch>
            <a:fillRect/>
          </a:stretch>
        </p:blipFill>
        <p:spPr>
          <a:xfrm>
            <a:off y="161800" x="6489700"/>
            <a:ext cy="1867674" cx="2392650"/>
          </a:xfrm>
          <a:prstGeom prst="rect">
            <a:avLst/>
          </a:prstGeom>
        </p:spPr>
      </p:pic>
    </p:spTree>
  </p:cSld>
  <p:clrMapOvr>
    <a:masterClrMapping/>
  </p:clrMapOvr>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1000"/>
                                        <p:tgtEl>
                                          <p:spTgt spid="148"/>
                                        </p:tgtEl>
                                        <p:attrNameLst>
                                          <p:attrName>ppt_x</p:attrName>
                                        </p:attrNameLst>
                                      </p:cBhvr>
                                      <p:tavLst>
                                        <p:tav tm="0" fmla="">
                                          <p:val>
                                            <p:strVal val="#ppt_x-1"/>
                                          </p:val>
                                        </p:tav>
                                        <p:tav tm="100000" fmla="">
                                          <p:val>
                                            <p:strVal val="#ppt_x"/>
                                          </p:val>
                                        </p:tav>
                                      </p:tavLst>
                                    </p:anim>
                                  </p:childTnLst>
                                </p:cTn>
                              </p:par>
                            </p:childTnLst>
                          </p:cTn>
                        </p:par>
                      </p:childTnLst>
                    </p:cTn>
                  </p:par>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1000"/>
                                        <p:tgtEl>
                                          <p:spTgt spid="149"/>
                                        </p:tgtEl>
                                        <p:attrNameLst>
                                          <p:attrName>ppt_x</p:attrName>
                                        </p:attrNameLst>
                                      </p:cBhvr>
                                      <p:tavLst>
                                        <p:tav tm="0" fmla="">
                                          <p:val>
                                            <p:strVal val="#ppt_x-1"/>
                                          </p:val>
                                        </p:tav>
                                        <p:tav tm="100000" fmla="">
                                          <p:val>
                                            <p:strVal val="#ppt_x"/>
                                          </p:val>
                                        </p:tav>
                                      </p:tavLst>
                                    </p:anim>
                                  </p:childTnLst>
                                </p:cTn>
                              </p:par>
                            </p:childTnLst>
                          </p:cTn>
                        </p:par>
                      </p:childTnLst>
                    </p:cTn>
                  </p:par>
                  <p:par>
                    <p:cTn fill="hold">
                      <p:stCondLst>
                        <p:cond delay="indefinite"/>
                      </p:stCondLst>
                      <p:childTnLst>
                        <p:par>
                          <p:cTn fill="hold">
                            <p:stCondLst>
                              <p:cond delay="0"/>
                            </p:stCondLst>
                            <p:childTnLst>
                              <p:par>
                                <p:cTn presetID="2" fill="hold" presetSubtype="8" presetClass="entr" nodeType="clickEffect">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1000"/>
                                        <p:tgtEl>
                                          <p:spTgt spid="150"/>
                                        </p:tgtEl>
                                        <p:attrNameLst>
                                          <p:attrName>ppt_x</p:attrName>
                                        </p:attrNameLst>
                                      </p:cBhvr>
                                      <p:tavLst>
                                        <p:tav tm="0" fmla="">
                                          <p:val>
                                            <p:strVal val="#ppt_x-1"/>
                                          </p:val>
                                        </p:tav>
                                        <p:tav tm="100000" fmla="">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mc:AlternateContent>
    <mc:Choice Requires="p14">
      <p:transition spd="slow">
        <p14:prism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y="0" x="0"/>
          <a:ext cy="0" cx="0"/>
          <a:chOff y="0" x="0"/>
          <a:chExt cy="0" cx="0"/>
        </a:xfrm>
      </p:grpSpPr>
      <p:sp>
        <p:nvSpPr>
          <p:cNvPr id="155" name="Shape 155"/>
          <p:cNvSpPr txBox="1"/>
          <p:nvPr/>
        </p:nvSpPr>
        <p:spPr>
          <a:xfrm>
            <a:off y="1549425" x="682050"/>
            <a:ext cy="1493399" cx="7779900"/>
          </a:xfrm>
          <a:prstGeom prst="rect">
            <a:avLst/>
          </a:prstGeom>
        </p:spPr>
        <p:txBody>
          <a:bodyPr bIns="91425" rIns="91425" lIns="91425" tIns="91425" anchor="t" anchorCtr="0">
            <a:noAutofit/>
          </a:bodyPr>
          <a:lstStyle/>
          <a:p>
            <a:pPr algn="ctr" rtl="0" lvl="0">
              <a:buNone/>
            </a:pPr>
            <a:r>
              <a:rPr b="1" sz="6000" lang="en">
                <a:solidFill>
                  <a:srgbClr val="FFFFFF"/>
                </a:solidFill>
                <a:latin typeface="Crafty Girls"/>
                <a:ea typeface="Crafty Girls"/>
                <a:cs typeface="Crafty Girls"/>
                <a:sym typeface="Crafty Girls"/>
              </a:rPr>
              <a:t>Any Questions?</a:t>
            </a:r>
          </a:p>
        </p:txBody>
      </p:sp>
    </p:spTree>
  </p:cSld>
  <p:clrMapOvr>
    <a:masterClrMapping/>
  </p:clrMapOvr>
  <mc:AlternateContent>
    <mc:Choice Requires="p14">
      <p:transition spd="slow">
        <p14:prism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59" name="Shape 159"/>
        <p:cNvGrpSpPr/>
        <p:nvPr/>
      </p:nvGrpSpPr>
      <p:grpSpPr>
        <a:xfrm>
          <a:off y="0" x="0"/>
          <a:ext cy="0" cx="0"/>
          <a:chOff y="0" x="0"/>
          <a:chExt cy="0" cx="0"/>
        </a:xfrm>
      </p:grpSpPr>
      <p:sp>
        <p:nvSpPr>
          <p:cNvPr id="160" name="Shape 160"/>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Administrative VPs</a:t>
            </a:r>
          </a:p>
        </p:txBody>
      </p:sp>
      <p:sp>
        <p:nvSpPr>
          <p:cNvPr id="161" name="Shape 161"/>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Joseph Chan &amp; Nicola Yip</a:t>
            </a:r>
          </a:p>
          <a:p>
            <a:pPr rtl="0" lvl="0">
              <a:buNone/>
            </a:pPr>
            <a:r>
              <a:rPr lang="en">
                <a:latin typeface="Ubuntu"/>
                <a:ea typeface="Ubuntu"/>
                <a:cs typeface="Ubuntu"/>
                <a:sym typeface="Ubuntu"/>
              </a:rPr>
              <a:t>admin@apo-x.org</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46" name="Shape 46"/>
        <p:cNvGrpSpPr/>
        <p:nvPr/>
      </p:nvGrpSpPr>
      <p:grpSpPr>
        <a:xfrm>
          <a:off y="0" x="0"/>
          <a:ext cy="0" cx="0"/>
          <a:chOff y="0" x="0"/>
          <a:chExt cy="0" cx="0"/>
        </a:xfrm>
      </p:grpSpPr>
      <p:sp>
        <p:nvSpPr>
          <p:cNvPr id="47" name="Shape 4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Agenda</a:t>
            </a:r>
          </a:p>
        </p:txBody>
      </p:sp>
      <p:sp>
        <p:nvSpPr>
          <p:cNvPr id="48" name="Shape 4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1. Officer Updates and Announcements</a:t>
            </a:r>
          </a:p>
          <a:p>
            <a:pPr rtl="0" lvl="0">
              <a:buNone/>
            </a:pPr>
            <a:r>
              <a:rPr lang="en">
                <a:latin typeface="Ubuntu"/>
                <a:ea typeface="Ubuntu"/>
                <a:cs typeface="Ubuntu"/>
                <a:sym typeface="Ubuntu"/>
              </a:rPr>
              <a:t>2. Chapter Business</a:t>
            </a:r>
          </a:p>
          <a:p>
            <a:pPr rtl="0" lvl="0">
              <a:buNone/>
            </a:pPr>
            <a:r>
              <a:rPr lang="en">
                <a:latin typeface="Ubuntu"/>
                <a:ea typeface="Ubuntu"/>
                <a:cs typeface="Ubuntu"/>
                <a:sym typeface="Ubuntu"/>
              </a:rPr>
              <a:t>3. Last Announcements</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165" name="Shape 165"/>
        <p:cNvGrpSpPr/>
        <p:nvPr/>
      </p:nvGrpSpPr>
      <p:grpSpPr>
        <a:xfrm>
          <a:off y="0" x="0"/>
          <a:ext cy="0" cx="0"/>
          <a:chOff y="0" x="0"/>
          <a:chExt cy="0" cx="0"/>
        </a:xfrm>
      </p:grpSpPr>
      <p:sp>
        <p:nvSpPr>
          <p:cNvPr id="166" name="Shape 16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solidFill>
                  <a:srgbClr val="FFFFFF"/>
                </a:solidFill>
                <a:latin typeface="Corsiva"/>
                <a:ea typeface="Corsiva"/>
                <a:cs typeface="Corsiva"/>
                <a:sym typeface="Corsiva"/>
              </a:rPr>
              <a:t>Banner Redesign</a:t>
            </a:r>
          </a:p>
        </p:txBody>
      </p:sp>
      <p:sp>
        <p:nvSpPr>
          <p:cNvPr id="167" name="Shape 167"/>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The banner competition has been extended 1 week. The current banner is NOT part of the competition, rather it is a placeholder for the one to come</a:t>
            </a:r>
          </a:p>
          <a:p>
            <a:pPr rtl="0" lvl="0" indent="-419100" marL="457200">
              <a:buClr>
                <a:schemeClr val="dk1"/>
              </a:buClr>
              <a:buSzPct val="166666"/>
              <a:buFont typeface="Arial"/>
              <a:buChar char="•"/>
            </a:pPr>
            <a:r>
              <a:rPr lang="en"/>
              <a:t>LFS Element, UCLA Element, APO Element</a:t>
            </a:r>
          </a:p>
          <a:p>
            <a:pPr rtl="0" lvl="0" indent="-419100" marL="457200">
              <a:buClr>
                <a:schemeClr val="dk1"/>
              </a:buClr>
              <a:buSzPct val="166666"/>
              <a:buFont typeface="Arial"/>
              <a:buChar char="•"/>
            </a:pPr>
            <a:r>
              <a:rPr lang="en"/>
              <a:t>The dimensions have changed: 1000 pixels by 200 pixels (WxH)</a:t>
            </a:r>
          </a:p>
        </p:txBody>
      </p:sp>
    </p:spTree>
  </p:cSld>
  <p:clrMapOvr>
    <a:masterClrMapping/>
  </p:clrMapOvr>
  <mc:AlternateContent>
    <mc:Choice Requires="p14">
      <p:transition spd="slow">
        <p14:prism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171" name="Shape 171"/>
        <p:cNvGrpSpPr/>
        <p:nvPr/>
      </p:nvGrpSpPr>
      <p:grpSpPr>
        <a:xfrm>
          <a:off y="0" x="0"/>
          <a:ext cy="0" cx="0"/>
          <a:chOff y="0" x="0"/>
          <a:chExt cy="0" cx="0"/>
        </a:xfrm>
      </p:grpSpPr>
      <p:sp>
        <p:nvSpPr>
          <p:cNvPr id="172" name="Shape 17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solidFill>
                  <a:srgbClr val="FFFFFF"/>
                </a:solidFill>
                <a:latin typeface="Corsiva"/>
                <a:ea typeface="Corsiva"/>
                <a:cs typeface="Corsiva"/>
                <a:sym typeface="Corsiva"/>
              </a:rPr>
              <a:t>ALPHA LAMBDA.</a:t>
            </a:r>
          </a:p>
        </p:txBody>
      </p:sp>
      <p:sp>
        <p:nvSpPr>
          <p:cNvPr id="173" name="Shape 173"/>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t>SEND US YOUR PROFILE PICTURES FOR THE WEBSITE. ABOUT 15 OF YOU HAVE SENT IT IN.</a:t>
            </a:r>
          </a:p>
          <a:p>
            <a:r>
              <a:t/>
            </a:r>
          </a:p>
          <a:p>
            <a:pPr rtl="0" lvl="0">
              <a:buNone/>
            </a:pPr>
            <a:r>
              <a:rPr lang="en"/>
              <a:t>APOXADMIN@GMAIL.COM</a:t>
            </a:r>
          </a:p>
        </p:txBody>
      </p:sp>
    </p:spTree>
  </p:cSld>
  <p:clrMapOvr>
    <a:masterClrMapping/>
  </p:clrMapOvr>
  <mc:AlternateContent>
    <mc:Choice Requires="p14">
      <p:transition spd="slow">
        <p14:prism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177" name="Shape 177"/>
        <p:cNvGrpSpPr/>
        <p:nvPr/>
      </p:nvGrpSpPr>
      <p:grpSpPr>
        <a:xfrm>
          <a:off y="0" x="0"/>
          <a:ext cy="0" cx="0"/>
          <a:chOff y="0" x="0"/>
          <a:chExt cy="0" cx="0"/>
        </a:xfrm>
      </p:grpSpPr>
      <p:sp>
        <p:nvSpPr>
          <p:cNvPr id="178" name="Shape 17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solidFill>
                  <a:srgbClr val="FFFFFF"/>
                </a:solidFill>
                <a:latin typeface="Corsiva"/>
                <a:ea typeface="Corsiva"/>
                <a:cs typeface="Corsiva"/>
                <a:sym typeface="Corsiva"/>
              </a:rPr>
              <a:t>Website Part 1</a:t>
            </a:r>
          </a:p>
        </p:txBody>
      </p:sp>
      <p:sp>
        <p:nvSpPr>
          <p:cNvPr id="179" name="Shape 179"/>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We are looking to make the “Become Chair Button” greyed out when the calendar event locks.</a:t>
            </a:r>
          </a:p>
          <a:p>
            <a:pPr rtl="0" lvl="0" indent="-419100" marL="457200">
              <a:buClr>
                <a:schemeClr val="dk1"/>
              </a:buClr>
              <a:buSzPct val="166666"/>
              <a:buFont typeface="Arial"/>
              <a:buChar char="•"/>
            </a:pPr>
            <a:r>
              <a:rPr lang="en"/>
              <a:t>We hope you like the new changes to the website. </a:t>
            </a:r>
          </a:p>
          <a:p>
            <a:pPr rtl="0" lvl="0" indent="-419100" marL="457200">
              <a:buClr>
                <a:schemeClr val="dk1"/>
              </a:buClr>
              <a:buSzPct val="166666"/>
              <a:buFont typeface="Arial"/>
              <a:buChar char="•"/>
            </a:pPr>
            <a:r>
              <a:rPr lang="en"/>
              <a:t>Chair interest button removed</a:t>
            </a:r>
          </a:p>
        </p:txBody>
      </p:sp>
    </p:spTree>
  </p:cSld>
  <p:clrMapOvr>
    <a:masterClrMapping/>
  </p:clrMapOvr>
  <mc:AlternateContent>
    <mc:Choice Requires="p14">
      <p:transition spd="slow">
        <p14:prism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183" name="Shape 183"/>
        <p:cNvGrpSpPr/>
        <p:nvPr/>
      </p:nvGrpSpPr>
      <p:grpSpPr>
        <a:xfrm>
          <a:off y="0" x="0"/>
          <a:ext cy="0" cx="0"/>
          <a:chOff y="0" x="0"/>
          <a:chExt cy="0" cx="0"/>
        </a:xfrm>
      </p:grpSpPr>
      <p:sp>
        <p:nvSpPr>
          <p:cNvPr id="184" name="Shape 18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b="1" lang="en">
                <a:latin typeface="Corsiva"/>
                <a:ea typeface="Corsiva"/>
                <a:cs typeface="Corsiva"/>
                <a:sym typeface="Corsiva"/>
              </a:rPr>
              <a:t>Website Part 2</a:t>
            </a:r>
          </a:p>
        </p:txBody>
      </p:sp>
      <p:sp>
        <p:nvSpPr>
          <p:cNvPr id="185" name="Shape 185"/>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We will revoke website access for actives who don’t pay dues &amp; submit their active contract by tonight. If there are any issues, please message us.</a:t>
            </a:r>
          </a:p>
          <a:p>
            <a:pPr rtl="0" lvl="0" indent="-419100" marL="457200">
              <a:buClr>
                <a:schemeClr val="dk1"/>
              </a:buClr>
              <a:buSzPct val="166666"/>
              <a:buFont typeface="Arial"/>
              <a:buChar char="•"/>
            </a:pPr>
            <a:r>
              <a:rPr lang="en"/>
              <a:t>Suggestions? Let us know! </a:t>
            </a:r>
          </a:p>
          <a:p>
            <a:r>
              <a:t/>
            </a:r>
          </a:p>
          <a:p>
            <a:r>
              <a:t/>
            </a:r>
          </a:p>
          <a:p>
            <a:r>
              <a:t/>
            </a:r>
          </a:p>
        </p:txBody>
      </p:sp>
    </p:spTree>
  </p:cSld>
  <p:clrMapOvr>
    <a:masterClrMapping/>
  </p:clrMapOvr>
  <mc:AlternateContent>
    <mc:Choice Requires="p14">
      <p:transition spd="slow">
        <p14:prism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189" name="Shape 189"/>
        <p:cNvGrpSpPr/>
        <p:nvPr/>
      </p:nvGrpSpPr>
      <p:grpSpPr>
        <a:xfrm>
          <a:off y="0" x="0"/>
          <a:ext cy="0" cx="0"/>
          <a:chOff y="0" x="0"/>
          <a:chExt cy="0" cx="0"/>
        </a:xfrm>
      </p:grpSpPr>
      <p:sp>
        <p:nvSpPr>
          <p:cNvPr id="190" name="Shape 190"/>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Membership VP</a:t>
            </a:r>
          </a:p>
        </p:txBody>
      </p:sp>
      <p:sp>
        <p:nvSpPr>
          <p:cNvPr id="191" name="Shape 191"/>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Jeremy Gozzip &amp; Melissa Ma</a:t>
            </a:r>
          </a:p>
          <a:p>
            <a:pPr rtl="0" lvl="0">
              <a:buNone/>
            </a:pPr>
            <a:r>
              <a:rPr lang="en">
                <a:latin typeface="Ubuntu"/>
                <a:ea typeface="Ubuntu"/>
                <a:cs typeface="Ubuntu"/>
                <a:sym typeface="Ubuntu"/>
              </a:rPr>
              <a:t>membership@apo-x.org</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195" name="Shape 195"/>
        <p:cNvGrpSpPr/>
        <p:nvPr/>
      </p:nvGrpSpPr>
      <p:grpSpPr>
        <a:xfrm>
          <a:off y="0" x="0"/>
          <a:ext cy="0" cx="0"/>
          <a:chOff y="0" x="0"/>
          <a:chExt cy="0" cx="0"/>
        </a:xfrm>
      </p:grpSpPr>
      <p:sp>
        <p:nvSpPr>
          <p:cNvPr id="196" name="Shape 196"/>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latin typeface="Pacifico"/>
                <a:ea typeface="Pacifico"/>
                <a:cs typeface="Pacifico"/>
                <a:sym typeface="Pacifico"/>
              </a:rPr>
              <a:t>Active Contracts</a:t>
            </a:r>
          </a:p>
        </p:txBody>
      </p:sp>
      <p:sp>
        <p:nvSpPr>
          <p:cNvPr id="197" name="Shape 197"/>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DUE TODAY. </a:t>
            </a:r>
          </a:p>
          <a:p>
            <a:pPr rtl="0" lvl="0" indent="-419100" marL="457200">
              <a:buClr>
                <a:schemeClr val="dk1"/>
              </a:buClr>
              <a:buSzPct val="166666"/>
              <a:buFont typeface="Arial"/>
              <a:buChar char="•"/>
            </a:pPr>
            <a:r>
              <a:rPr lang="en">
                <a:latin typeface="Ubuntu"/>
                <a:ea typeface="Ubuntu"/>
                <a:cs typeface="Ubuntu"/>
                <a:sym typeface="Ubuntu"/>
              </a:rPr>
              <a:t>Committee assignments soon</a:t>
            </a:r>
          </a:p>
          <a:p>
            <a:r>
              <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201" name="Shape 201"/>
        <p:cNvGrpSpPr/>
        <p:nvPr/>
      </p:nvGrpSpPr>
      <p:grpSpPr>
        <a:xfrm>
          <a:off y="0" x="0"/>
          <a:ext cy="0" cx="0"/>
          <a:chOff y="0" x="0"/>
          <a:chExt cy="0" cx="0"/>
        </a:xfrm>
      </p:grpSpPr>
      <p:sp>
        <p:nvSpPr>
          <p:cNvPr id="202" name="Shape 20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Rush Make-Ups</a:t>
            </a:r>
          </a:p>
        </p:txBody>
      </p:sp>
      <p:sp>
        <p:nvSpPr>
          <p:cNvPr id="203" name="Shape 203"/>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sz="2400" lang="en">
                <a:latin typeface="Ubuntu"/>
                <a:ea typeface="Ubuntu"/>
                <a:cs typeface="Ubuntu"/>
                <a:sym typeface="Ubuntu"/>
              </a:rPr>
              <a:t>Required: </a:t>
            </a:r>
            <a:r>
              <a:rPr b="1" sz="2400" lang="en">
                <a:latin typeface="Ubuntu"/>
                <a:ea typeface="Ubuntu"/>
                <a:cs typeface="Ubuntu"/>
                <a:sym typeface="Ubuntu"/>
              </a:rPr>
              <a:t>2</a:t>
            </a:r>
            <a:r>
              <a:rPr sz="2400" lang="en">
                <a:latin typeface="Ubuntu"/>
                <a:ea typeface="Ubuntu"/>
                <a:cs typeface="Ubuntu"/>
                <a:sym typeface="Ubuntu"/>
              </a:rPr>
              <a:t> Flyering Hours, </a:t>
            </a:r>
            <a:r>
              <a:rPr b="1" sz="2400" lang="en">
                <a:latin typeface="Ubuntu"/>
                <a:ea typeface="Ubuntu"/>
                <a:cs typeface="Ubuntu"/>
                <a:sym typeface="Ubuntu"/>
              </a:rPr>
              <a:t>2</a:t>
            </a:r>
            <a:r>
              <a:rPr sz="2400" lang="en">
                <a:latin typeface="Ubuntu"/>
                <a:ea typeface="Ubuntu"/>
                <a:cs typeface="Ubuntu"/>
                <a:sym typeface="Ubuntu"/>
              </a:rPr>
              <a:t> Rush Events= </a:t>
            </a:r>
            <a:r>
              <a:rPr u="sng" b="1" sz="2400" lang="en">
                <a:latin typeface="Ubuntu"/>
                <a:ea typeface="Ubuntu"/>
                <a:cs typeface="Ubuntu"/>
                <a:sym typeface="Ubuntu"/>
              </a:rPr>
              <a:t>4 Total</a:t>
            </a:r>
          </a:p>
          <a:p>
            <a:r>
              <a:t/>
            </a:r>
          </a:p>
          <a:p>
            <a:pPr rtl="0" lvl="0">
              <a:buNone/>
            </a:pPr>
            <a:r>
              <a:rPr sz="2400" lang="en">
                <a:latin typeface="Ubuntu"/>
                <a:ea typeface="Ubuntu"/>
                <a:cs typeface="Ubuntu"/>
                <a:sym typeface="Ubuntu"/>
              </a:rPr>
              <a:t>Contact MVPs if you need to make up anything!</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207" name="Shape 207"/>
        <p:cNvGrpSpPr/>
        <p:nvPr/>
      </p:nvGrpSpPr>
      <p:grpSpPr>
        <a:xfrm>
          <a:off y="0" x="0"/>
          <a:ext cy="0" cx="0"/>
          <a:chOff y="0" x="0"/>
          <a:chExt cy="0" cx="0"/>
        </a:xfrm>
      </p:grpSpPr>
      <p:sp>
        <p:nvSpPr>
          <p:cNvPr id="208" name="Shape 20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Shout-Out Book</a:t>
            </a:r>
          </a:p>
        </p:txBody>
      </p:sp>
      <p:sp>
        <p:nvSpPr>
          <p:cNvPr id="209" name="Shape 209"/>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HOLLA! ! ! </a:t>
            </a:r>
          </a:p>
        </p:txBody>
      </p:sp>
      <p:pic>
        <p:nvPicPr>
          <p:cNvPr id="210" name="Shape 210"/>
          <p:cNvPicPr preferRelativeResize="0"/>
          <p:nvPr/>
        </p:nvPicPr>
        <p:blipFill>
          <a:blip r:embed="rId3"/>
          <a:stretch>
            <a:fillRect/>
          </a:stretch>
        </p:blipFill>
        <p:spPr>
          <a:xfrm>
            <a:off y="1608900" x="2826675"/>
            <a:ext cy="3124200" cx="3333750"/>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214" name="Shape 214"/>
        <p:cNvGrpSpPr/>
        <p:nvPr/>
      </p:nvGrpSpPr>
      <p:grpSpPr>
        <a:xfrm>
          <a:off y="0" x="0"/>
          <a:ext cy="0" cx="0"/>
          <a:chOff y="0" x="0"/>
          <a:chExt cy="0" cx="0"/>
        </a:xfrm>
      </p:grpSpPr>
      <p:sp>
        <p:nvSpPr>
          <p:cNvPr id="215" name="Shape 21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Spirit Committee Game</a:t>
            </a:r>
          </a:p>
        </p:txBody>
      </p:sp>
      <p:sp>
        <p:nvSpPr>
          <p:cNvPr id="216" name="Shape 21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t>Please send two representatives from each family up to play the game. </a:t>
            </a:r>
          </a:p>
        </p:txBody>
      </p:sp>
      <p:pic>
        <p:nvPicPr>
          <p:cNvPr id="217" name="Shape 217"/>
          <p:cNvPicPr preferRelativeResize="0"/>
          <p:nvPr/>
        </p:nvPicPr>
        <p:blipFill>
          <a:blip r:embed="rId3"/>
          <a:stretch>
            <a:fillRect/>
          </a:stretch>
        </p:blipFill>
        <p:spPr>
          <a:xfrm>
            <a:off y="2385180" x="1117250"/>
            <a:ext cy="2327024" cx="4082525"/>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221" name="Shape 221"/>
        <p:cNvGrpSpPr/>
        <p:nvPr/>
      </p:nvGrpSpPr>
      <p:grpSpPr>
        <a:xfrm>
          <a:off y="0" x="0"/>
          <a:ext cy="0" cx="0"/>
          <a:chOff y="0" x="0"/>
          <a:chExt cy="0" cx="0"/>
        </a:xfrm>
      </p:grpSpPr>
      <p:sp>
        <p:nvSpPr>
          <p:cNvPr id="222" name="Shape 22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Active Missions</a:t>
            </a:r>
          </a:p>
        </p:txBody>
      </p:sp>
      <p:sp>
        <p:nvSpPr>
          <p:cNvPr id="223" name="Shape 223"/>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Ubuntu"/>
                <a:ea typeface="Ubuntu"/>
                <a:cs typeface="Ubuntu"/>
                <a:sym typeface="Ubuntu"/>
              </a:rPr>
              <a:t>Coming soon.</a:t>
            </a:r>
          </a:p>
        </p:txBody>
      </p:sp>
      <p:pic>
        <p:nvPicPr>
          <p:cNvPr id="224" name="Shape 224"/>
          <p:cNvPicPr preferRelativeResize="0"/>
          <p:nvPr/>
        </p:nvPicPr>
        <p:blipFill>
          <a:blip r:embed="rId3"/>
          <a:stretch>
            <a:fillRect/>
          </a:stretch>
        </p:blipFill>
        <p:spPr>
          <a:xfrm>
            <a:off y="1938250" x="457200"/>
            <a:ext cy="3048000" cx="4572000"/>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52" name="Shape 52"/>
        <p:cNvGrpSpPr/>
        <p:nvPr/>
      </p:nvGrpSpPr>
      <p:grpSpPr>
        <a:xfrm>
          <a:off y="0" x="0"/>
          <a:ext cy="0" cx="0"/>
          <a:chOff y="0" x="0"/>
          <a:chExt cy="0" cx="0"/>
        </a:xfrm>
      </p:grpSpPr>
      <p:sp>
        <p:nvSpPr>
          <p:cNvPr id="53" name="Shape 53"/>
          <p:cNvSpPr txBox="1"/>
          <p:nvPr>
            <p:ph type="ctrTitle"/>
          </p:nvPr>
        </p:nvSpPr>
        <p:spPr>
          <a:xfrm>
            <a:off y="15182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President</a:t>
            </a:r>
          </a:p>
        </p:txBody>
      </p:sp>
      <p:sp>
        <p:nvSpPr>
          <p:cNvPr id="54" name="Shape 54"/>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Jessica Suhardjo</a:t>
            </a:r>
          </a:p>
          <a:p>
            <a:pPr rtl="0" lvl="0">
              <a:buClr>
                <a:srgbClr val="000000"/>
              </a:buClr>
              <a:buSzPct val="45833"/>
              <a:buFont typeface="Arial"/>
              <a:buNone/>
            </a:pPr>
            <a:r>
              <a:rPr lang="en">
                <a:latin typeface="Ubuntu"/>
                <a:ea typeface="Ubuntu"/>
                <a:cs typeface="Ubuntu"/>
                <a:sym typeface="Ubuntu"/>
              </a:rPr>
              <a:t>president@apo-x.org</a:t>
            </a:r>
          </a:p>
          <a:p>
            <a:r>
              <a:t/>
            </a:r>
          </a:p>
          <a:p>
            <a:pPr rtl="0" lvl="0">
              <a:buNone/>
            </a:pPr>
            <a:r>
              <a:rPr lang="en" i="0">
                <a:latin typeface="Ubuntu"/>
                <a:ea typeface="Ubuntu"/>
                <a:cs typeface="Ubuntu"/>
                <a:sym typeface="Ubuntu"/>
              </a:rPr>
              <a:t>Executive Committee</a:t>
            </a:r>
          </a:p>
          <a:p>
            <a:pPr rtl="0" lvl="0">
              <a:buNone/>
            </a:pPr>
            <a:r>
              <a:rPr lang="en">
                <a:latin typeface="Ubuntu"/>
                <a:ea typeface="Ubuntu"/>
                <a:cs typeface="Ubuntu"/>
                <a:sym typeface="Ubuntu"/>
              </a:rPr>
              <a:t>excomm@apo-x.org</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228" name="Shape 228"/>
        <p:cNvGrpSpPr/>
        <p:nvPr/>
      </p:nvGrpSpPr>
      <p:grpSpPr>
        <a:xfrm>
          <a:off y="0" x="0"/>
          <a:ext cy="0" cx="0"/>
          <a:chOff y="0" x="0"/>
          <a:chExt cy="0" cx="0"/>
        </a:xfrm>
      </p:grpSpPr>
      <p:sp>
        <p:nvSpPr>
          <p:cNvPr id="229" name="Shape 22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Chapter T-Shirt?</a:t>
            </a:r>
          </a:p>
        </p:txBody>
      </p:sp>
      <p:sp>
        <p:nvSpPr>
          <p:cNvPr id="230" name="Shape 23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t>Should our chapter have a t-shirt for this term? </a:t>
            </a:r>
          </a:p>
          <a:p>
            <a:pPr rtl="0" lvl="0">
              <a:buNone/>
            </a:pPr>
            <a:r>
              <a:rPr lang="en"/>
              <a:t>(Note: Each person would have to pay for it individually)</a:t>
            </a:r>
          </a:p>
          <a:p>
            <a:pPr rtl="0" lvl="0">
              <a:buNone/>
            </a:pPr>
            <a:r>
              <a:rPr lang="en"/>
              <a:t>What do you all think?</a:t>
            </a:r>
          </a:p>
          <a:p>
            <a:r>
              <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234" name="Shape 234"/>
        <p:cNvGrpSpPr/>
        <p:nvPr/>
      </p:nvGrpSpPr>
      <p:grpSpPr>
        <a:xfrm>
          <a:off y="0" x="0"/>
          <a:ext cy="0" cx="0"/>
          <a:chOff y="0" x="0"/>
          <a:chExt cy="0" cx="0"/>
        </a:xfrm>
      </p:grpSpPr>
      <p:sp>
        <p:nvSpPr>
          <p:cNvPr id="235" name="Shape 235"/>
          <p:cNvSpPr txBox="1"/>
          <p:nvPr>
            <p:ph type="title"/>
          </p:nvPr>
        </p:nvSpPr>
        <p:spPr>
          <a:xfrm>
            <a:off y="849478" x="3810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Now for a quick game of...</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239" name="Shape 239"/>
        <p:cNvGrpSpPr/>
        <p:nvPr/>
      </p:nvGrpSpPr>
      <p:grpSpPr>
        <a:xfrm>
          <a:off y="0" x="0"/>
          <a:ext cy="0" cx="0"/>
          <a:chOff y="0" x="0"/>
          <a:chExt cy="0" cx="0"/>
        </a:xfrm>
      </p:grpSpPr>
      <p:sp>
        <p:nvSpPr>
          <p:cNvPr id="240" name="Shape 240"/>
          <p:cNvSpPr txBox="1"/>
          <p:nvPr>
            <p:ph type="title"/>
          </p:nvPr>
        </p:nvSpPr>
        <p:spPr>
          <a:xfrm>
            <a:off y="849478" x="3810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Now for a quick game of...</a:t>
            </a:r>
          </a:p>
        </p:txBody>
      </p:sp>
      <p:sp>
        <p:nvSpPr>
          <p:cNvPr id="241" name="Shape 241"/>
          <p:cNvSpPr txBox="1"/>
          <p:nvPr>
            <p:ph idx="2" type="title"/>
          </p:nvPr>
        </p:nvSpPr>
        <p:spPr>
          <a:xfrm>
            <a:off y="2233253" x="991050"/>
            <a:ext cy="857400" cx="8229600"/>
          </a:xfrm>
          <a:prstGeom prst="rect">
            <a:avLst/>
          </a:prstGeom>
        </p:spPr>
        <p:txBody>
          <a:bodyPr bIns="91425" rIns="91425" lIns="91425" tIns="91425" anchor="ctr" anchorCtr="0">
            <a:noAutofit/>
          </a:bodyPr>
          <a:lstStyle/>
          <a:p>
            <a:pPr rtl="0" lvl="0">
              <a:buNone/>
            </a:pPr>
            <a:r>
              <a:rPr lang="en">
                <a:latin typeface="Ubuntu"/>
                <a:ea typeface="Ubuntu"/>
                <a:cs typeface="Ubuntu"/>
                <a:sym typeface="Ubuntu"/>
              </a:rPr>
              <a:t>Guess the Excomm Baby!</a:t>
            </a:r>
          </a:p>
        </p:txBody>
      </p:sp>
      <p:pic>
        <p:nvPicPr>
          <p:cNvPr id="242" name="Shape 242"/>
          <p:cNvPicPr preferRelativeResize="0"/>
          <p:nvPr/>
        </p:nvPicPr>
        <p:blipFill>
          <a:blip r:embed="rId3"/>
          <a:stretch>
            <a:fillRect/>
          </a:stretch>
        </p:blipFill>
        <p:spPr>
          <a:xfrm>
            <a:off y="3090650" x="2436150"/>
            <a:ext cy="1777025" cx="4271699"/>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246" name="Shape 246"/>
        <p:cNvGrpSpPr/>
        <p:nvPr/>
      </p:nvGrpSpPr>
      <p:grpSpPr>
        <a:xfrm>
          <a:off y="0" x="0"/>
          <a:ext cy="0" cx="0"/>
          <a:chOff y="0" x="0"/>
          <a:chExt cy="0" cx="0"/>
        </a:xfrm>
      </p:grpSpPr>
      <p:sp>
        <p:nvSpPr>
          <p:cNvPr id="247" name="Shape 24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Guess the Excomm Baby!</a:t>
            </a:r>
          </a:p>
        </p:txBody>
      </p:sp>
      <p:pic>
        <p:nvPicPr>
          <p:cNvPr id="248" name="Shape 248"/>
          <p:cNvPicPr preferRelativeResize="0"/>
          <p:nvPr/>
        </p:nvPicPr>
        <p:blipFill>
          <a:blip r:embed="rId3"/>
          <a:stretch>
            <a:fillRect/>
          </a:stretch>
        </p:blipFill>
        <p:spPr>
          <a:xfrm>
            <a:off y="1352750" x="599350"/>
            <a:ext cy="2941449" cx="4304551"/>
          </a:xfrm>
          <a:prstGeom prst="rect">
            <a:avLst/>
          </a:prstGeom>
          <a:noFill/>
          <a:ln>
            <a:noFill/>
          </a:ln>
        </p:spPr>
      </p:pic>
      <p:pic>
        <p:nvPicPr>
          <p:cNvPr id="249" name="Shape 249"/>
          <p:cNvPicPr preferRelativeResize="0"/>
          <p:nvPr/>
        </p:nvPicPr>
        <p:blipFill>
          <a:blip r:embed="rId4"/>
          <a:stretch>
            <a:fillRect/>
          </a:stretch>
        </p:blipFill>
        <p:spPr>
          <a:xfrm>
            <a:off y="1263775" x="5123775"/>
            <a:ext cy="3342174" cx="3354275"/>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253" name="Shape 253"/>
        <p:cNvGrpSpPr/>
        <p:nvPr/>
      </p:nvGrpSpPr>
      <p:grpSpPr>
        <a:xfrm>
          <a:off y="0" x="0"/>
          <a:ext cy="0" cx="0"/>
          <a:chOff y="0" x="0"/>
          <a:chExt cy="0" cx="0"/>
        </a:xfrm>
      </p:grpSpPr>
      <p:sp>
        <p:nvSpPr>
          <p:cNvPr id="254" name="Shape 25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Guess the Excomm Baby!</a:t>
            </a:r>
          </a:p>
        </p:txBody>
      </p:sp>
      <p:pic>
        <p:nvPicPr>
          <p:cNvPr id="255" name="Shape 255"/>
          <p:cNvPicPr preferRelativeResize="0"/>
          <p:nvPr/>
        </p:nvPicPr>
        <p:blipFill>
          <a:blip r:embed="rId3"/>
          <a:stretch>
            <a:fillRect/>
          </a:stretch>
        </p:blipFill>
        <p:spPr>
          <a:xfrm>
            <a:off y="1352750" x="599350"/>
            <a:ext cy="2941449" cx="4304551"/>
          </a:xfrm>
          <a:prstGeom prst="rect">
            <a:avLst/>
          </a:prstGeom>
          <a:noFill/>
          <a:ln>
            <a:noFill/>
          </a:ln>
        </p:spPr>
      </p:pic>
      <p:pic>
        <p:nvPicPr>
          <p:cNvPr id="256" name="Shape 256"/>
          <p:cNvPicPr preferRelativeResize="0"/>
          <p:nvPr/>
        </p:nvPicPr>
        <p:blipFill>
          <a:blip r:embed="rId4"/>
          <a:stretch>
            <a:fillRect/>
          </a:stretch>
        </p:blipFill>
        <p:spPr>
          <a:xfrm>
            <a:off y="1263775" x="5123775"/>
            <a:ext cy="3342174" cx="3354275"/>
          </a:xfrm>
          <a:prstGeom prst="rect">
            <a:avLst/>
          </a:prstGeom>
          <a:noFill/>
          <a:ln>
            <a:noFill/>
          </a:ln>
        </p:spPr>
      </p:pic>
      <p:sp>
        <p:nvSpPr>
          <p:cNvPr id="257" name="Shape 257"/>
          <p:cNvSpPr txBox="1"/>
          <p:nvPr/>
        </p:nvSpPr>
        <p:spPr>
          <a:xfrm>
            <a:off y="4304575" x="1852700"/>
            <a:ext cy="523200" cx="2081399"/>
          </a:xfrm>
          <a:prstGeom prst="rect">
            <a:avLst/>
          </a:prstGeom>
        </p:spPr>
        <p:txBody>
          <a:bodyPr bIns="91425" rIns="91425" lIns="91425" tIns="91425" anchor="t" anchorCtr="0">
            <a:noAutofit/>
          </a:bodyPr>
          <a:lstStyle/>
          <a:p>
            <a:pPr>
              <a:buNone/>
            </a:pPr>
            <a:r>
              <a:rPr sz="2400" lang="en">
                <a:latin typeface="Ubuntu"/>
                <a:ea typeface="Ubuntu"/>
                <a:cs typeface="Ubuntu"/>
                <a:sym typeface="Ubuntu"/>
              </a:rPr>
              <a:t>Annie Tran</a:t>
            </a:r>
          </a:p>
        </p:txBody>
      </p:sp>
      <p:sp>
        <p:nvSpPr>
          <p:cNvPr id="258" name="Shape 258"/>
          <p:cNvSpPr txBox="1"/>
          <p:nvPr/>
        </p:nvSpPr>
        <p:spPr>
          <a:xfrm>
            <a:off y="4539950" x="5861825"/>
            <a:ext cy="523200" cx="2245800"/>
          </a:xfrm>
          <a:prstGeom prst="rect">
            <a:avLst/>
          </a:prstGeom>
        </p:spPr>
        <p:txBody>
          <a:bodyPr bIns="91425" rIns="91425" lIns="91425" tIns="91425" anchor="t" anchorCtr="0">
            <a:noAutofit/>
          </a:bodyPr>
          <a:lstStyle/>
          <a:p>
            <a:pPr rtl="0" lvl="0">
              <a:buNone/>
            </a:pPr>
            <a:r>
              <a:rPr sz="2400" lang="en">
                <a:latin typeface="Ubuntu"/>
                <a:ea typeface="Ubuntu"/>
                <a:cs typeface="Ubuntu"/>
                <a:sym typeface="Ubuntu"/>
              </a:rPr>
              <a:t>Jeremy Gozzip</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262" name="Shape 262"/>
        <p:cNvGrpSpPr/>
        <p:nvPr/>
      </p:nvGrpSpPr>
      <p:grpSpPr>
        <a:xfrm>
          <a:off y="0" x="0"/>
          <a:ext cy="0" cx="0"/>
          <a:chOff y="0" x="0"/>
          <a:chExt cy="0" cx="0"/>
        </a:xfrm>
      </p:grpSpPr>
      <p:sp>
        <p:nvSpPr>
          <p:cNvPr id="263" name="Shape 26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Guess the Excomm Baby!</a:t>
            </a:r>
          </a:p>
        </p:txBody>
      </p:sp>
      <p:pic>
        <p:nvPicPr>
          <p:cNvPr id="264" name="Shape 264"/>
          <p:cNvPicPr preferRelativeResize="0"/>
          <p:nvPr/>
        </p:nvPicPr>
        <p:blipFill>
          <a:blip r:embed="rId3"/>
          <a:stretch>
            <a:fillRect/>
          </a:stretch>
        </p:blipFill>
        <p:spPr>
          <a:xfrm>
            <a:off y="1428300" x="1880950"/>
            <a:ext cy="3442776" cx="2582099"/>
          </a:xfrm>
          <a:prstGeom prst="rect">
            <a:avLst/>
          </a:prstGeom>
          <a:noFill/>
          <a:ln>
            <a:noFill/>
          </a:ln>
        </p:spPr>
      </p:pic>
      <p:pic>
        <p:nvPicPr>
          <p:cNvPr id="265" name="Shape 265"/>
          <p:cNvPicPr preferRelativeResize="0"/>
          <p:nvPr/>
        </p:nvPicPr>
        <p:blipFill>
          <a:blip r:embed="rId4"/>
          <a:stretch>
            <a:fillRect/>
          </a:stretch>
        </p:blipFill>
        <p:spPr>
          <a:xfrm>
            <a:off y="1318537" x="4570900"/>
            <a:ext cy="3662300" cx="2746725"/>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269" name="Shape 269"/>
        <p:cNvGrpSpPr/>
        <p:nvPr/>
      </p:nvGrpSpPr>
      <p:grpSpPr>
        <a:xfrm>
          <a:off y="0" x="0"/>
          <a:ext cy="0" cx="0"/>
          <a:chOff y="0" x="0"/>
          <a:chExt cy="0" cx="0"/>
        </a:xfrm>
      </p:grpSpPr>
      <p:sp>
        <p:nvSpPr>
          <p:cNvPr id="270" name="Shape 27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Guess the Excomm Baby!</a:t>
            </a:r>
          </a:p>
        </p:txBody>
      </p:sp>
      <p:pic>
        <p:nvPicPr>
          <p:cNvPr id="271" name="Shape 271"/>
          <p:cNvPicPr preferRelativeResize="0"/>
          <p:nvPr/>
        </p:nvPicPr>
        <p:blipFill>
          <a:blip r:embed="rId3"/>
          <a:stretch>
            <a:fillRect/>
          </a:stretch>
        </p:blipFill>
        <p:spPr>
          <a:xfrm>
            <a:off y="1428300" x="1880950"/>
            <a:ext cy="3442776" cx="2582099"/>
          </a:xfrm>
          <a:prstGeom prst="rect">
            <a:avLst/>
          </a:prstGeom>
          <a:noFill/>
          <a:ln>
            <a:noFill/>
          </a:ln>
        </p:spPr>
      </p:pic>
      <p:pic>
        <p:nvPicPr>
          <p:cNvPr id="272" name="Shape 272"/>
          <p:cNvPicPr preferRelativeResize="0"/>
          <p:nvPr/>
        </p:nvPicPr>
        <p:blipFill>
          <a:blip r:embed="rId4"/>
          <a:stretch>
            <a:fillRect/>
          </a:stretch>
        </p:blipFill>
        <p:spPr>
          <a:xfrm>
            <a:off y="1318537" x="4570900"/>
            <a:ext cy="3662300" cx="2746725"/>
          </a:xfrm>
          <a:prstGeom prst="rect">
            <a:avLst/>
          </a:prstGeom>
          <a:noFill/>
          <a:ln>
            <a:noFill/>
          </a:ln>
        </p:spPr>
      </p:pic>
      <p:sp>
        <p:nvSpPr>
          <p:cNvPr id="273" name="Shape 273"/>
          <p:cNvSpPr txBox="1"/>
          <p:nvPr/>
        </p:nvSpPr>
        <p:spPr>
          <a:xfrm>
            <a:off y="2690125" x="174300"/>
            <a:ext cy="588299" cx="1554300"/>
          </a:xfrm>
          <a:prstGeom prst="rect">
            <a:avLst/>
          </a:prstGeom>
        </p:spPr>
        <p:txBody>
          <a:bodyPr bIns="91425" rIns="91425" lIns="91425" tIns="91425" anchor="t" anchorCtr="0">
            <a:noAutofit/>
          </a:bodyPr>
          <a:lstStyle/>
          <a:p>
            <a:pPr rtl="0" lvl="0">
              <a:buNone/>
            </a:pPr>
            <a:r>
              <a:rPr sz="2400" lang="en">
                <a:latin typeface="Ubuntu"/>
                <a:ea typeface="Ubuntu"/>
                <a:cs typeface="Ubuntu"/>
                <a:sym typeface="Ubuntu"/>
              </a:rPr>
              <a:t>Sean Tran</a:t>
            </a:r>
          </a:p>
        </p:txBody>
      </p:sp>
      <p:sp>
        <p:nvSpPr>
          <p:cNvPr id="274" name="Shape 274"/>
          <p:cNvSpPr txBox="1"/>
          <p:nvPr/>
        </p:nvSpPr>
        <p:spPr>
          <a:xfrm>
            <a:off y="2538825" x="7224725"/>
            <a:ext cy="857400" cx="1972500"/>
          </a:xfrm>
          <a:prstGeom prst="rect">
            <a:avLst/>
          </a:prstGeom>
        </p:spPr>
        <p:txBody>
          <a:bodyPr bIns="91425" rIns="91425" lIns="91425" tIns="91425" anchor="t" anchorCtr="0">
            <a:noAutofit/>
          </a:bodyPr>
          <a:lstStyle/>
          <a:p>
            <a:pPr algn="ctr" rtl="0" lvl="0">
              <a:buNone/>
            </a:pPr>
            <a:r>
              <a:rPr sz="2400" lang="en">
                <a:latin typeface="Ubuntu"/>
                <a:ea typeface="Ubuntu"/>
                <a:cs typeface="Ubuntu"/>
                <a:sym typeface="Ubuntu"/>
              </a:rPr>
              <a:t>Melissa Ma</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278" name="Shape 278"/>
        <p:cNvGrpSpPr/>
        <p:nvPr/>
      </p:nvGrpSpPr>
      <p:grpSpPr>
        <a:xfrm>
          <a:off y="0" x="0"/>
          <a:ext cy="0" cx="0"/>
          <a:chOff y="0" x="0"/>
          <a:chExt cy="0" cx="0"/>
        </a:xfrm>
      </p:grpSpPr>
      <p:sp>
        <p:nvSpPr>
          <p:cNvPr id="279" name="Shape 27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Guess the Excomm Baby!</a:t>
            </a:r>
          </a:p>
        </p:txBody>
      </p:sp>
      <p:pic>
        <p:nvPicPr>
          <p:cNvPr id="280" name="Shape 280"/>
          <p:cNvPicPr preferRelativeResize="0"/>
          <p:nvPr/>
        </p:nvPicPr>
        <p:blipFill>
          <a:blip r:embed="rId3"/>
          <a:stretch>
            <a:fillRect/>
          </a:stretch>
        </p:blipFill>
        <p:spPr>
          <a:xfrm>
            <a:off y="1558300" x="1370300"/>
            <a:ext cy="2920875" cx="3910799"/>
          </a:xfrm>
          <a:prstGeom prst="rect">
            <a:avLst/>
          </a:prstGeom>
          <a:noFill/>
          <a:ln>
            <a:noFill/>
          </a:ln>
        </p:spPr>
      </p:pic>
      <p:pic>
        <p:nvPicPr>
          <p:cNvPr id="281" name="Shape 281"/>
          <p:cNvPicPr preferRelativeResize="0"/>
          <p:nvPr/>
        </p:nvPicPr>
        <p:blipFill>
          <a:blip r:embed="rId4"/>
          <a:stretch>
            <a:fillRect/>
          </a:stretch>
        </p:blipFill>
        <p:spPr>
          <a:xfrm>
            <a:off y="1570937" x="5585900"/>
            <a:ext cy="2895600" cx="1771650"/>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285" name="Shape 285"/>
        <p:cNvGrpSpPr/>
        <p:nvPr/>
      </p:nvGrpSpPr>
      <p:grpSpPr>
        <a:xfrm>
          <a:off y="0" x="0"/>
          <a:ext cy="0" cx="0"/>
          <a:chOff y="0" x="0"/>
          <a:chExt cy="0" cx="0"/>
        </a:xfrm>
      </p:grpSpPr>
      <p:sp>
        <p:nvSpPr>
          <p:cNvPr id="286" name="Shape 28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Guess the Excomm Baby!</a:t>
            </a:r>
          </a:p>
        </p:txBody>
      </p:sp>
      <p:pic>
        <p:nvPicPr>
          <p:cNvPr id="287" name="Shape 287"/>
          <p:cNvPicPr preferRelativeResize="0"/>
          <p:nvPr/>
        </p:nvPicPr>
        <p:blipFill>
          <a:blip r:embed="rId3"/>
          <a:stretch>
            <a:fillRect/>
          </a:stretch>
        </p:blipFill>
        <p:spPr>
          <a:xfrm>
            <a:off y="1558300" x="1370300"/>
            <a:ext cy="2920875" cx="3910799"/>
          </a:xfrm>
          <a:prstGeom prst="rect">
            <a:avLst/>
          </a:prstGeom>
          <a:noFill/>
          <a:ln>
            <a:noFill/>
          </a:ln>
        </p:spPr>
      </p:pic>
      <p:pic>
        <p:nvPicPr>
          <p:cNvPr id="288" name="Shape 288"/>
          <p:cNvPicPr preferRelativeResize="0"/>
          <p:nvPr/>
        </p:nvPicPr>
        <p:blipFill>
          <a:blip r:embed="rId4"/>
          <a:stretch>
            <a:fillRect/>
          </a:stretch>
        </p:blipFill>
        <p:spPr>
          <a:xfrm>
            <a:off y="1570937" x="5585900"/>
            <a:ext cy="2895600" cx="1771650"/>
          </a:xfrm>
          <a:prstGeom prst="rect">
            <a:avLst/>
          </a:prstGeom>
          <a:noFill/>
          <a:ln>
            <a:noFill/>
          </a:ln>
        </p:spPr>
      </p:pic>
      <p:sp>
        <p:nvSpPr>
          <p:cNvPr id="289" name="Shape 289"/>
          <p:cNvSpPr txBox="1"/>
          <p:nvPr/>
        </p:nvSpPr>
        <p:spPr>
          <a:xfrm>
            <a:off y="2690125" x="174300"/>
            <a:ext cy="588299" cx="1554300"/>
          </a:xfrm>
          <a:prstGeom prst="rect">
            <a:avLst/>
          </a:prstGeom>
        </p:spPr>
        <p:txBody>
          <a:bodyPr bIns="91425" rIns="91425" lIns="91425" tIns="91425" anchor="t" anchorCtr="0">
            <a:noAutofit/>
          </a:bodyPr>
          <a:lstStyle/>
          <a:p>
            <a:pPr rtl="0" lvl="0">
              <a:buNone/>
            </a:pPr>
            <a:r>
              <a:rPr sz="2400" lang="en">
                <a:latin typeface="Ubuntu"/>
                <a:ea typeface="Ubuntu"/>
                <a:cs typeface="Ubuntu"/>
                <a:sym typeface="Ubuntu"/>
              </a:rPr>
              <a:t>Joseph Chan</a:t>
            </a:r>
          </a:p>
        </p:txBody>
      </p:sp>
      <p:sp>
        <p:nvSpPr>
          <p:cNvPr id="290" name="Shape 290"/>
          <p:cNvSpPr txBox="1"/>
          <p:nvPr/>
        </p:nvSpPr>
        <p:spPr>
          <a:xfrm>
            <a:off y="2538825" x="7224725"/>
            <a:ext cy="857400" cx="1972500"/>
          </a:xfrm>
          <a:prstGeom prst="rect">
            <a:avLst/>
          </a:prstGeom>
        </p:spPr>
        <p:txBody>
          <a:bodyPr bIns="91425" rIns="91425" lIns="91425" tIns="91425" anchor="t" anchorCtr="0">
            <a:noAutofit/>
          </a:bodyPr>
          <a:lstStyle/>
          <a:p>
            <a:pPr algn="ctr" rtl="0" lvl="0">
              <a:buNone/>
            </a:pPr>
            <a:r>
              <a:rPr sz="2400" lang="en">
                <a:latin typeface="Ubuntu"/>
                <a:ea typeface="Ubuntu"/>
                <a:cs typeface="Ubuntu"/>
                <a:sym typeface="Ubuntu"/>
              </a:rPr>
              <a:t>Dianne Pham</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294" name="Shape 294"/>
        <p:cNvGrpSpPr/>
        <p:nvPr/>
      </p:nvGrpSpPr>
      <p:grpSpPr>
        <a:xfrm>
          <a:off y="0" x="0"/>
          <a:ext cy="0" cx="0"/>
          <a:chOff y="0" x="0"/>
          <a:chExt cy="0" cx="0"/>
        </a:xfrm>
      </p:grpSpPr>
      <p:sp>
        <p:nvSpPr>
          <p:cNvPr id="295" name="Shape 29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Guess the Excomm Baby!</a:t>
            </a:r>
          </a:p>
        </p:txBody>
      </p:sp>
      <p:pic>
        <p:nvPicPr>
          <p:cNvPr id="296" name="Shape 296"/>
          <p:cNvPicPr preferRelativeResize="0"/>
          <p:nvPr/>
        </p:nvPicPr>
        <p:blipFill>
          <a:blip r:embed="rId3"/>
          <a:stretch>
            <a:fillRect/>
          </a:stretch>
        </p:blipFill>
        <p:spPr>
          <a:xfrm>
            <a:off y="1340525" x="1899825"/>
            <a:ext cy="3474249" cx="2739575"/>
          </a:xfrm>
          <a:prstGeom prst="rect">
            <a:avLst/>
          </a:prstGeom>
          <a:noFill/>
          <a:ln>
            <a:noFill/>
          </a:ln>
        </p:spPr>
      </p:pic>
      <p:pic>
        <p:nvPicPr>
          <p:cNvPr id="297" name="Shape 297"/>
          <p:cNvPicPr preferRelativeResize="0"/>
          <p:nvPr/>
        </p:nvPicPr>
        <p:blipFill>
          <a:blip r:embed="rId4"/>
          <a:stretch>
            <a:fillRect/>
          </a:stretch>
        </p:blipFill>
        <p:spPr>
          <a:xfrm>
            <a:off y="1264325" x="4818069"/>
            <a:ext cy="3749200" cx="1479180"/>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58" name="Shape 58"/>
        <p:cNvGrpSpPr/>
        <p:nvPr/>
      </p:nvGrpSpPr>
      <p:grpSpPr>
        <a:xfrm>
          <a:off y="0" x="0"/>
          <a:ext cy="0" cx="0"/>
          <a:chOff y="0" x="0"/>
          <a:chExt cy="0" cx="0"/>
        </a:xfrm>
      </p:grpSpPr>
      <p:sp>
        <p:nvSpPr>
          <p:cNvPr id="59" name="Shape 59"/>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buNone/>
            </a:pPr>
            <a:r>
              <a:rPr lang="en"/>
              <a:t>Leadership Workshops</a:t>
            </a:r>
          </a:p>
        </p:txBody>
      </p:sp>
      <p:sp>
        <p:nvSpPr>
          <p:cNvPr id="60" name="Shape 6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81000" marL="457200">
              <a:buClr>
                <a:schemeClr val="dk1"/>
              </a:buClr>
              <a:buSzPct val="166666"/>
              <a:buFont typeface="Arial"/>
              <a:buChar char="•"/>
            </a:pPr>
            <a:r>
              <a:rPr sz="2400" lang="en"/>
              <a:t>All currently available online workshops are up</a:t>
            </a:r>
          </a:p>
          <a:p>
            <a:pPr rtl="0" lvl="0" indent="-381000" marL="457200">
              <a:buClr>
                <a:schemeClr val="dk1"/>
              </a:buClr>
              <a:buSzPct val="166666"/>
              <a:buFont typeface="Arial"/>
              <a:buChar char="•"/>
            </a:pPr>
            <a:r>
              <a:rPr sz="2400" lang="en"/>
              <a:t>Sign up!</a:t>
            </a:r>
          </a:p>
          <a:p>
            <a:pPr rtl="0" lvl="0" indent="-381000" marL="457200">
              <a:buClr>
                <a:schemeClr val="dk1"/>
              </a:buClr>
              <a:buSzPct val="166666"/>
              <a:buFont typeface="Arial"/>
              <a:buChar char="•"/>
            </a:pPr>
            <a:r>
              <a:rPr sz="2400" lang="en"/>
              <a:t>Want to host a leadership workshop?</a:t>
            </a:r>
          </a:p>
          <a:p>
            <a:pPr rtl="0" lvl="0" indent="-381000" marL="457200">
              <a:buClr>
                <a:schemeClr val="dk1"/>
              </a:buClr>
              <a:buSzPct val="166666"/>
              <a:buFont typeface="Arial"/>
              <a:buChar char="•"/>
            </a:pPr>
            <a:r>
              <a:rPr sz="2400" lang="en"/>
              <a:t>Let me know!</a:t>
            </a:r>
          </a:p>
          <a:p>
            <a:r>
              <a:t/>
            </a:r>
          </a:p>
        </p:txBody>
      </p:sp>
      <p:pic>
        <p:nvPicPr>
          <p:cNvPr id="61" name="Shape 61"/>
          <p:cNvPicPr preferRelativeResize="0"/>
          <p:nvPr/>
        </p:nvPicPr>
        <p:blipFill>
          <a:blip r:embed="rId3"/>
          <a:stretch>
            <a:fillRect/>
          </a:stretch>
        </p:blipFill>
        <p:spPr>
          <a:xfrm>
            <a:off y="2718973" x="3854050"/>
            <a:ext cy="2309249" cx="4168299"/>
          </a:xfrm>
          <a:prstGeom prst="rect">
            <a:avLst/>
          </a:prstGeom>
          <a:noFill/>
          <a:ln>
            <a:noFill/>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301" name="Shape 301"/>
        <p:cNvGrpSpPr/>
        <p:nvPr/>
      </p:nvGrpSpPr>
      <p:grpSpPr>
        <a:xfrm>
          <a:off y="0" x="0"/>
          <a:ext cy="0" cx="0"/>
          <a:chOff y="0" x="0"/>
          <a:chExt cy="0" cx="0"/>
        </a:xfrm>
      </p:grpSpPr>
      <p:sp>
        <p:nvSpPr>
          <p:cNvPr id="302" name="Shape 30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Guess the Excomm Baby!</a:t>
            </a:r>
          </a:p>
        </p:txBody>
      </p:sp>
      <p:pic>
        <p:nvPicPr>
          <p:cNvPr id="303" name="Shape 303"/>
          <p:cNvPicPr preferRelativeResize="0"/>
          <p:nvPr/>
        </p:nvPicPr>
        <p:blipFill>
          <a:blip r:embed="rId3"/>
          <a:stretch>
            <a:fillRect/>
          </a:stretch>
        </p:blipFill>
        <p:spPr>
          <a:xfrm>
            <a:off y="1340525" x="1899825"/>
            <a:ext cy="3474249" cx="2739575"/>
          </a:xfrm>
          <a:prstGeom prst="rect">
            <a:avLst/>
          </a:prstGeom>
          <a:noFill/>
          <a:ln>
            <a:noFill/>
          </a:ln>
        </p:spPr>
      </p:pic>
      <p:pic>
        <p:nvPicPr>
          <p:cNvPr id="304" name="Shape 304"/>
          <p:cNvPicPr preferRelativeResize="0"/>
          <p:nvPr/>
        </p:nvPicPr>
        <p:blipFill>
          <a:blip r:embed="rId4"/>
          <a:stretch>
            <a:fillRect/>
          </a:stretch>
        </p:blipFill>
        <p:spPr>
          <a:xfrm>
            <a:off y="1264325" x="4818069"/>
            <a:ext cy="3749200" cx="1479180"/>
          </a:xfrm>
          <a:prstGeom prst="rect">
            <a:avLst/>
          </a:prstGeom>
          <a:noFill/>
          <a:ln>
            <a:noFill/>
          </a:ln>
        </p:spPr>
      </p:pic>
      <p:sp>
        <p:nvSpPr>
          <p:cNvPr id="305" name="Shape 305"/>
          <p:cNvSpPr txBox="1"/>
          <p:nvPr/>
        </p:nvSpPr>
        <p:spPr>
          <a:xfrm>
            <a:off y="2537725" x="479100"/>
            <a:ext cy="905999" cx="1536599"/>
          </a:xfrm>
          <a:prstGeom prst="rect">
            <a:avLst/>
          </a:prstGeom>
        </p:spPr>
        <p:txBody>
          <a:bodyPr bIns="91425" rIns="91425" lIns="91425" tIns="91425" anchor="t" anchorCtr="0">
            <a:noAutofit/>
          </a:bodyPr>
          <a:lstStyle/>
          <a:p>
            <a:pPr rtl="0" lvl="0">
              <a:buNone/>
            </a:pPr>
            <a:r>
              <a:rPr sz="2400" lang="en">
                <a:latin typeface="Ubuntu"/>
                <a:ea typeface="Ubuntu"/>
                <a:cs typeface="Ubuntu"/>
                <a:sym typeface="Ubuntu"/>
              </a:rPr>
              <a:t>William Nguyen</a:t>
            </a:r>
          </a:p>
        </p:txBody>
      </p:sp>
      <p:sp>
        <p:nvSpPr>
          <p:cNvPr id="306" name="Shape 306"/>
          <p:cNvSpPr txBox="1"/>
          <p:nvPr/>
        </p:nvSpPr>
        <p:spPr>
          <a:xfrm>
            <a:off y="2538825" x="6342350"/>
            <a:ext cy="857400" cx="2550000"/>
          </a:xfrm>
          <a:prstGeom prst="rect">
            <a:avLst/>
          </a:prstGeom>
        </p:spPr>
        <p:txBody>
          <a:bodyPr bIns="91425" rIns="91425" lIns="91425" tIns="91425" anchor="t" anchorCtr="0">
            <a:noAutofit/>
          </a:bodyPr>
          <a:lstStyle/>
          <a:p>
            <a:pPr algn="ctr" rtl="0" lvl="0">
              <a:buNone/>
            </a:pPr>
            <a:r>
              <a:rPr sz="2400" lang="en">
                <a:latin typeface="Ubuntu"/>
                <a:ea typeface="Ubuntu"/>
                <a:cs typeface="Ubuntu"/>
                <a:sym typeface="Ubuntu"/>
              </a:rPr>
              <a:t>Jessica Suhardjo</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310" name="Shape 310"/>
        <p:cNvGrpSpPr/>
        <p:nvPr/>
      </p:nvGrpSpPr>
      <p:grpSpPr>
        <a:xfrm>
          <a:off y="0" x="0"/>
          <a:ext cy="0" cx="0"/>
          <a:chOff y="0" x="0"/>
          <a:chExt cy="0" cx="0"/>
        </a:xfrm>
      </p:grpSpPr>
      <p:sp>
        <p:nvSpPr>
          <p:cNvPr id="311" name="Shape 31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Guess the Excomm Baby!</a:t>
            </a:r>
          </a:p>
        </p:txBody>
      </p:sp>
      <p:pic>
        <p:nvPicPr>
          <p:cNvPr id="312" name="Shape 312"/>
          <p:cNvPicPr preferRelativeResize="0"/>
          <p:nvPr/>
        </p:nvPicPr>
        <p:blipFill>
          <a:blip r:embed="rId3"/>
          <a:stretch>
            <a:fillRect/>
          </a:stretch>
        </p:blipFill>
        <p:spPr>
          <a:xfrm>
            <a:off y="1355974" x="1468125"/>
            <a:ext cy="3500049" cx="3500049"/>
          </a:xfrm>
          <a:prstGeom prst="rect">
            <a:avLst/>
          </a:prstGeom>
          <a:noFill/>
          <a:ln>
            <a:noFill/>
          </a:ln>
        </p:spPr>
      </p:pic>
      <p:pic>
        <p:nvPicPr>
          <p:cNvPr id="313" name="Shape 313"/>
          <p:cNvPicPr preferRelativeResize="0"/>
          <p:nvPr/>
        </p:nvPicPr>
        <p:blipFill>
          <a:blip r:embed="rId4"/>
          <a:stretch>
            <a:fillRect/>
          </a:stretch>
        </p:blipFill>
        <p:spPr>
          <a:xfrm>
            <a:off y="1355975" x="5061100"/>
            <a:ext cy="3500049" cx="2377852"/>
          </a:xfrm>
          <a:prstGeom prst="rect">
            <a:avLst/>
          </a:prstGeom>
          <a:noFill/>
          <a:ln>
            <a:noFill/>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317" name="Shape 317"/>
        <p:cNvGrpSpPr/>
        <p:nvPr/>
      </p:nvGrpSpPr>
      <p:grpSpPr>
        <a:xfrm>
          <a:off y="0" x="0"/>
          <a:ext cy="0" cx="0"/>
          <a:chOff y="0" x="0"/>
          <a:chExt cy="0" cx="0"/>
        </a:xfrm>
      </p:grpSpPr>
      <p:sp>
        <p:nvSpPr>
          <p:cNvPr id="318" name="Shape 31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Guess the Excomm Baby!</a:t>
            </a:r>
          </a:p>
        </p:txBody>
      </p:sp>
      <p:pic>
        <p:nvPicPr>
          <p:cNvPr id="319" name="Shape 319"/>
          <p:cNvPicPr preferRelativeResize="0"/>
          <p:nvPr/>
        </p:nvPicPr>
        <p:blipFill>
          <a:blip r:embed="rId3"/>
          <a:stretch>
            <a:fillRect/>
          </a:stretch>
        </p:blipFill>
        <p:spPr>
          <a:xfrm>
            <a:off y="1355974" x="1468125"/>
            <a:ext cy="3500049" cx="3500049"/>
          </a:xfrm>
          <a:prstGeom prst="rect">
            <a:avLst/>
          </a:prstGeom>
          <a:noFill/>
          <a:ln>
            <a:noFill/>
          </a:ln>
        </p:spPr>
      </p:pic>
      <p:pic>
        <p:nvPicPr>
          <p:cNvPr id="320" name="Shape 320"/>
          <p:cNvPicPr preferRelativeResize="0"/>
          <p:nvPr/>
        </p:nvPicPr>
        <p:blipFill>
          <a:blip r:embed="rId4"/>
          <a:stretch>
            <a:fillRect/>
          </a:stretch>
        </p:blipFill>
        <p:spPr>
          <a:xfrm>
            <a:off y="1355975" x="5061100"/>
            <a:ext cy="3500049" cx="2377852"/>
          </a:xfrm>
          <a:prstGeom prst="rect">
            <a:avLst/>
          </a:prstGeom>
          <a:noFill/>
          <a:ln>
            <a:noFill/>
          </a:ln>
        </p:spPr>
      </p:pic>
      <p:sp>
        <p:nvSpPr>
          <p:cNvPr id="321" name="Shape 321"/>
          <p:cNvSpPr txBox="1"/>
          <p:nvPr/>
        </p:nvSpPr>
        <p:spPr>
          <a:xfrm>
            <a:off y="2538750" x="163150"/>
            <a:ext cy="523200" cx="1416600"/>
          </a:xfrm>
          <a:prstGeom prst="rect">
            <a:avLst/>
          </a:prstGeom>
        </p:spPr>
        <p:txBody>
          <a:bodyPr bIns="91425" rIns="91425" lIns="91425" tIns="91425" anchor="t" anchorCtr="0">
            <a:noAutofit/>
          </a:bodyPr>
          <a:lstStyle/>
          <a:p>
            <a:pPr rtl="0" lvl="0">
              <a:buNone/>
            </a:pPr>
            <a:r>
              <a:rPr sz="2400" lang="en">
                <a:latin typeface="Ubuntu"/>
                <a:ea typeface="Ubuntu"/>
                <a:cs typeface="Ubuntu"/>
                <a:sym typeface="Ubuntu"/>
              </a:rPr>
              <a:t>Tin Tran</a:t>
            </a:r>
          </a:p>
        </p:txBody>
      </p:sp>
      <p:sp>
        <p:nvSpPr>
          <p:cNvPr id="322" name="Shape 322"/>
          <p:cNvSpPr txBox="1"/>
          <p:nvPr/>
        </p:nvSpPr>
        <p:spPr>
          <a:xfrm>
            <a:off y="2484400" x="7438950"/>
            <a:ext cy="523200" cx="2081399"/>
          </a:xfrm>
          <a:prstGeom prst="rect">
            <a:avLst/>
          </a:prstGeom>
        </p:spPr>
        <p:txBody>
          <a:bodyPr bIns="91425" rIns="91425" lIns="91425" tIns="91425" anchor="t" anchorCtr="0">
            <a:noAutofit/>
          </a:bodyPr>
          <a:lstStyle/>
          <a:p>
            <a:pPr rtl="0" lvl="0">
              <a:buNone/>
            </a:pPr>
            <a:r>
              <a:rPr sz="2400" lang="en">
                <a:latin typeface="Ubuntu"/>
                <a:ea typeface="Ubuntu"/>
                <a:cs typeface="Ubuntu"/>
                <a:sym typeface="Ubuntu"/>
              </a:rPr>
              <a:t>Catherine Teotico</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326" name="Shape 326"/>
        <p:cNvGrpSpPr/>
        <p:nvPr/>
      </p:nvGrpSpPr>
      <p:grpSpPr>
        <a:xfrm>
          <a:off y="0" x="0"/>
          <a:ext cy="0" cx="0"/>
          <a:chOff y="0" x="0"/>
          <a:chExt cy="0" cx="0"/>
        </a:xfrm>
      </p:grpSpPr>
      <p:sp>
        <p:nvSpPr>
          <p:cNvPr id="327" name="Shape 32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Guess the Excomm Baby!</a:t>
            </a:r>
          </a:p>
        </p:txBody>
      </p:sp>
      <p:pic>
        <p:nvPicPr>
          <p:cNvPr id="328" name="Shape 328"/>
          <p:cNvPicPr preferRelativeResize="0"/>
          <p:nvPr/>
        </p:nvPicPr>
        <p:blipFill>
          <a:blip r:embed="rId3"/>
          <a:stretch>
            <a:fillRect/>
          </a:stretch>
        </p:blipFill>
        <p:spPr>
          <a:xfrm>
            <a:off y="1370050" x="1810437"/>
            <a:ext cy="3619500" cx="2619375"/>
          </a:xfrm>
          <a:prstGeom prst="rect">
            <a:avLst/>
          </a:prstGeom>
          <a:noFill/>
          <a:ln>
            <a:noFill/>
          </a:ln>
        </p:spPr>
      </p:pic>
      <p:pic>
        <p:nvPicPr>
          <p:cNvPr id="329" name="Shape 329"/>
          <p:cNvPicPr preferRelativeResize="0"/>
          <p:nvPr/>
        </p:nvPicPr>
        <p:blipFill>
          <a:blip r:embed="rId4"/>
          <a:stretch>
            <a:fillRect/>
          </a:stretch>
        </p:blipFill>
        <p:spPr>
          <a:xfrm>
            <a:off y="1312925" x="4656050"/>
            <a:ext cy="3619499" cx="2533644"/>
          </a:xfrm>
          <a:prstGeom prst="rect">
            <a:avLst/>
          </a:prstGeom>
          <a:noFill/>
          <a:ln>
            <a:noFill/>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333" name="Shape 333"/>
        <p:cNvGrpSpPr/>
        <p:nvPr/>
      </p:nvGrpSpPr>
      <p:grpSpPr>
        <a:xfrm>
          <a:off y="0" x="0"/>
          <a:ext cy="0" cx="0"/>
          <a:chOff y="0" x="0"/>
          <a:chExt cy="0" cx="0"/>
        </a:xfrm>
      </p:grpSpPr>
      <p:sp>
        <p:nvSpPr>
          <p:cNvPr id="334" name="Shape 33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Guess the Excomm Baby!</a:t>
            </a:r>
          </a:p>
        </p:txBody>
      </p:sp>
      <p:pic>
        <p:nvPicPr>
          <p:cNvPr id="335" name="Shape 335"/>
          <p:cNvPicPr preferRelativeResize="0"/>
          <p:nvPr/>
        </p:nvPicPr>
        <p:blipFill>
          <a:blip r:embed="rId3"/>
          <a:stretch>
            <a:fillRect/>
          </a:stretch>
        </p:blipFill>
        <p:spPr>
          <a:xfrm>
            <a:off y="1370050" x="1810437"/>
            <a:ext cy="3619500" cx="2619375"/>
          </a:xfrm>
          <a:prstGeom prst="rect">
            <a:avLst/>
          </a:prstGeom>
          <a:noFill/>
          <a:ln>
            <a:noFill/>
          </a:ln>
        </p:spPr>
      </p:pic>
      <p:pic>
        <p:nvPicPr>
          <p:cNvPr id="336" name="Shape 336"/>
          <p:cNvPicPr preferRelativeResize="0"/>
          <p:nvPr/>
        </p:nvPicPr>
        <p:blipFill>
          <a:blip r:embed="rId4"/>
          <a:stretch>
            <a:fillRect/>
          </a:stretch>
        </p:blipFill>
        <p:spPr>
          <a:xfrm>
            <a:off y="1312925" x="4656050"/>
            <a:ext cy="3619499" cx="2533644"/>
          </a:xfrm>
          <a:prstGeom prst="rect">
            <a:avLst/>
          </a:prstGeom>
          <a:noFill/>
          <a:ln>
            <a:noFill/>
          </a:ln>
        </p:spPr>
      </p:pic>
      <p:sp>
        <p:nvSpPr>
          <p:cNvPr id="337" name="Shape 337"/>
          <p:cNvSpPr txBox="1"/>
          <p:nvPr/>
        </p:nvSpPr>
        <p:spPr>
          <a:xfrm>
            <a:off y="2538750" x="163150"/>
            <a:ext cy="523200" cx="1591199"/>
          </a:xfrm>
          <a:prstGeom prst="rect">
            <a:avLst/>
          </a:prstGeom>
        </p:spPr>
        <p:txBody>
          <a:bodyPr bIns="91425" rIns="91425" lIns="91425" tIns="91425" anchor="t" anchorCtr="0">
            <a:noAutofit/>
          </a:bodyPr>
          <a:lstStyle/>
          <a:p>
            <a:pPr rtl="0" lvl="0">
              <a:buNone/>
            </a:pPr>
            <a:r>
              <a:rPr sz="2400" lang="en">
                <a:latin typeface="Ubuntu"/>
                <a:ea typeface="Ubuntu"/>
                <a:cs typeface="Ubuntu"/>
                <a:sym typeface="Ubuntu"/>
              </a:rPr>
              <a:t>Nicola Yip</a:t>
            </a:r>
          </a:p>
        </p:txBody>
      </p:sp>
      <p:sp>
        <p:nvSpPr>
          <p:cNvPr id="338" name="Shape 338"/>
          <p:cNvSpPr txBox="1"/>
          <p:nvPr/>
        </p:nvSpPr>
        <p:spPr>
          <a:xfrm>
            <a:off y="2026000" x="7246200"/>
            <a:ext cy="1918500" cx="1722300"/>
          </a:xfrm>
          <a:prstGeom prst="rect">
            <a:avLst/>
          </a:prstGeom>
        </p:spPr>
        <p:txBody>
          <a:bodyPr bIns="91425" rIns="91425" lIns="91425" tIns="91425" anchor="t" anchorCtr="0">
            <a:noAutofit/>
          </a:bodyPr>
          <a:lstStyle/>
          <a:p>
            <a:pPr rtl="0" lvl="0">
              <a:buNone/>
            </a:pPr>
            <a:r>
              <a:rPr sz="2400" lang="en">
                <a:latin typeface="Ubuntu"/>
                <a:ea typeface="Ubuntu"/>
                <a:cs typeface="Ubuntu"/>
                <a:sym typeface="Ubuntu"/>
              </a:rPr>
              <a:t>Just kidding, this is also Nicola</a:t>
            </a: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342" name="Shape 342"/>
        <p:cNvGrpSpPr/>
        <p:nvPr/>
      </p:nvGrpSpPr>
      <p:grpSpPr>
        <a:xfrm>
          <a:off y="0" x="0"/>
          <a:ext cy="0" cx="0"/>
          <a:chOff y="0" x="0"/>
          <a:chExt cy="0" cx="0"/>
        </a:xfrm>
      </p:grpSpPr>
      <p:sp>
        <p:nvSpPr>
          <p:cNvPr id="343" name="Shape 34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Guess the Excomm Baby!</a:t>
            </a:r>
          </a:p>
        </p:txBody>
      </p:sp>
      <p:pic>
        <p:nvPicPr>
          <p:cNvPr id="344" name="Shape 344"/>
          <p:cNvPicPr preferRelativeResize="0"/>
          <p:nvPr/>
        </p:nvPicPr>
        <p:blipFill>
          <a:blip r:embed="rId3"/>
          <a:stretch>
            <a:fillRect/>
          </a:stretch>
        </p:blipFill>
        <p:spPr>
          <a:xfrm>
            <a:off y="1314000" x="709075"/>
            <a:ext cy="3182999" cx="4469574"/>
          </a:xfrm>
          <a:prstGeom prst="rect">
            <a:avLst/>
          </a:prstGeom>
          <a:noFill/>
          <a:ln>
            <a:noFill/>
          </a:ln>
        </p:spPr>
      </p:pic>
      <p:pic>
        <p:nvPicPr>
          <p:cNvPr id="345" name="Shape 345"/>
          <p:cNvPicPr preferRelativeResize="0"/>
          <p:nvPr/>
        </p:nvPicPr>
        <p:blipFill>
          <a:blip r:embed="rId4"/>
          <a:stretch>
            <a:fillRect/>
          </a:stretch>
        </p:blipFill>
        <p:spPr>
          <a:xfrm>
            <a:off y="1293925" x="5294225"/>
            <a:ext cy="3647374" cx="2235699"/>
          </a:xfrm>
          <a:prstGeom prst="rect">
            <a:avLst/>
          </a:prstGeom>
          <a:noFill/>
          <a:ln>
            <a:noFill/>
          </a:ln>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349" name="Shape 349"/>
        <p:cNvGrpSpPr/>
        <p:nvPr/>
      </p:nvGrpSpPr>
      <p:grpSpPr>
        <a:xfrm>
          <a:off y="0" x="0"/>
          <a:ext cy="0" cx="0"/>
          <a:chOff y="0" x="0"/>
          <a:chExt cy="0" cx="0"/>
        </a:xfrm>
      </p:grpSpPr>
      <p:sp>
        <p:nvSpPr>
          <p:cNvPr id="350" name="Shape 35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Guess the Excomm Baby!</a:t>
            </a:r>
          </a:p>
        </p:txBody>
      </p:sp>
      <p:pic>
        <p:nvPicPr>
          <p:cNvPr id="351" name="Shape 351"/>
          <p:cNvPicPr preferRelativeResize="0"/>
          <p:nvPr/>
        </p:nvPicPr>
        <p:blipFill>
          <a:blip r:embed="rId3"/>
          <a:stretch>
            <a:fillRect/>
          </a:stretch>
        </p:blipFill>
        <p:spPr>
          <a:xfrm>
            <a:off y="1314000" x="709075"/>
            <a:ext cy="3182999" cx="4469574"/>
          </a:xfrm>
          <a:prstGeom prst="rect">
            <a:avLst/>
          </a:prstGeom>
          <a:noFill/>
          <a:ln>
            <a:noFill/>
          </a:ln>
        </p:spPr>
      </p:pic>
      <p:pic>
        <p:nvPicPr>
          <p:cNvPr id="352" name="Shape 352"/>
          <p:cNvPicPr preferRelativeResize="0"/>
          <p:nvPr/>
        </p:nvPicPr>
        <p:blipFill>
          <a:blip r:embed="rId4"/>
          <a:stretch>
            <a:fillRect/>
          </a:stretch>
        </p:blipFill>
        <p:spPr>
          <a:xfrm>
            <a:off y="1293925" x="5294225"/>
            <a:ext cy="3647374" cx="2235699"/>
          </a:xfrm>
          <a:prstGeom prst="rect">
            <a:avLst/>
          </a:prstGeom>
          <a:noFill/>
          <a:ln>
            <a:noFill/>
          </a:ln>
        </p:spPr>
      </p:pic>
      <p:sp>
        <p:nvSpPr>
          <p:cNvPr id="353" name="Shape 353"/>
          <p:cNvSpPr txBox="1"/>
          <p:nvPr/>
        </p:nvSpPr>
        <p:spPr>
          <a:xfrm>
            <a:off y="4497000" x="1754150"/>
            <a:ext cy="523200" cx="2179799"/>
          </a:xfrm>
          <a:prstGeom prst="rect">
            <a:avLst/>
          </a:prstGeom>
        </p:spPr>
        <p:txBody>
          <a:bodyPr bIns="91425" rIns="91425" lIns="91425" tIns="91425" anchor="t" anchorCtr="0">
            <a:noAutofit/>
          </a:bodyPr>
          <a:lstStyle/>
          <a:p>
            <a:pPr rtl="0" lvl="0">
              <a:buNone/>
            </a:pPr>
            <a:r>
              <a:rPr sz="2400" lang="en">
                <a:latin typeface="Ubuntu"/>
                <a:ea typeface="Ubuntu"/>
                <a:cs typeface="Ubuntu"/>
                <a:sym typeface="Ubuntu"/>
              </a:rPr>
              <a:t>Michael Hung</a:t>
            </a:r>
          </a:p>
        </p:txBody>
      </p:sp>
      <p:sp>
        <p:nvSpPr>
          <p:cNvPr id="354" name="Shape 354"/>
          <p:cNvSpPr txBox="1"/>
          <p:nvPr/>
        </p:nvSpPr>
        <p:spPr>
          <a:xfrm>
            <a:off y="2266550" x="7529925"/>
            <a:ext cy="523200" cx="1591199"/>
          </a:xfrm>
          <a:prstGeom prst="rect">
            <a:avLst/>
          </a:prstGeom>
        </p:spPr>
        <p:txBody>
          <a:bodyPr bIns="91425" rIns="91425" lIns="91425" tIns="91425" anchor="t" anchorCtr="0">
            <a:noAutofit/>
          </a:bodyPr>
          <a:lstStyle/>
          <a:p>
            <a:pPr rtl="0" lvl="0">
              <a:buNone/>
            </a:pPr>
            <a:r>
              <a:rPr sz="2400" lang="en">
                <a:latin typeface="Ubuntu"/>
                <a:ea typeface="Ubuntu"/>
                <a:cs typeface="Ubuntu"/>
                <a:sym typeface="Ubuntu"/>
              </a:rPr>
              <a:t>Olivia Pardo</a:t>
            </a: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358" name="Shape 358"/>
        <p:cNvGrpSpPr/>
        <p:nvPr/>
      </p:nvGrpSpPr>
      <p:grpSpPr>
        <a:xfrm>
          <a:off y="0" x="0"/>
          <a:ext cy="0" cx="0"/>
          <a:chOff y="0" x="0"/>
          <a:chExt cy="0" cx="0"/>
        </a:xfrm>
      </p:grpSpPr>
      <p:sp>
        <p:nvSpPr>
          <p:cNvPr id="359" name="Shape 35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Guess the Excomm Baby!</a:t>
            </a:r>
          </a:p>
        </p:txBody>
      </p:sp>
      <p:pic>
        <p:nvPicPr>
          <p:cNvPr id="360" name="Shape 360"/>
          <p:cNvPicPr preferRelativeResize="0"/>
          <p:nvPr/>
        </p:nvPicPr>
        <p:blipFill>
          <a:blip r:embed="rId3"/>
          <a:stretch>
            <a:fillRect/>
          </a:stretch>
        </p:blipFill>
        <p:spPr>
          <a:xfrm>
            <a:off y="1449325" x="3863600"/>
            <a:ext cy="3325424" cx="4509046"/>
          </a:xfrm>
          <a:prstGeom prst="rect">
            <a:avLst/>
          </a:prstGeom>
          <a:noFill/>
          <a:ln>
            <a:noFill/>
          </a:ln>
        </p:spPr>
      </p:pic>
      <p:pic>
        <p:nvPicPr>
          <p:cNvPr id="361" name="Shape 361"/>
          <p:cNvPicPr preferRelativeResize="0"/>
          <p:nvPr/>
        </p:nvPicPr>
        <p:blipFill>
          <a:blip r:embed="rId4"/>
          <a:stretch>
            <a:fillRect/>
          </a:stretch>
        </p:blipFill>
        <p:spPr>
          <a:xfrm>
            <a:off y="1343425" x="1100625"/>
            <a:ext cy="3583724" cx="2644849"/>
          </a:xfrm>
          <a:prstGeom prst="rect">
            <a:avLst/>
          </a:prstGeom>
          <a:noFill/>
          <a:ln>
            <a:noFill/>
          </a:ln>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C4587"/>
        </a:solidFill>
      </p:bgPr>
    </p:bg>
    <p:spTree>
      <p:nvGrpSpPr>
        <p:cNvPr id="365" name="Shape 365"/>
        <p:cNvGrpSpPr/>
        <p:nvPr/>
      </p:nvGrpSpPr>
      <p:grpSpPr>
        <a:xfrm>
          <a:off y="0" x="0"/>
          <a:ext cy="0" cx="0"/>
          <a:chOff y="0" x="0"/>
          <a:chExt cy="0" cx="0"/>
        </a:xfrm>
      </p:grpSpPr>
      <p:sp>
        <p:nvSpPr>
          <p:cNvPr id="366" name="Shape 36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Pacifico"/>
                <a:ea typeface="Pacifico"/>
                <a:cs typeface="Pacifico"/>
                <a:sym typeface="Pacifico"/>
              </a:rPr>
              <a:t>Guess the Excomm Baby!</a:t>
            </a:r>
          </a:p>
        </p:txBody>
      </p:sp>
      <p:pic>
        <p:nvPicPr>
          <p:cNvPr id="367" name="Shape 367"/>
          <p:cNvPicPr preferRelativeResize="0"/>
          <p:nvPr/>
        </p:nvPicPr>
        <p:blipFill>
          <a:blip r:embed="rId3"/>
          <a:stretch>
            <a:fillRect/>
          </a:stretch>
        </p:blipFill>
        <p:spPr>
          <a:xfrm>
            <a:off y="1449325" x="3863600"/>
            <a:ext cy="3325424" cx="4509046"/>
          </a:xfrm>
          <a:prstGeom prst="rect">
            <a:avLst/>
          </a:prstGeom>
          <a:noFill/>
          <a:ln>
            <a:noFill/>
          </a:ln>
        </p:spPr>
      </p:pic>
      <p:pic>
        <p:nvPicPr>
          <p:cNvPr id="368" name="Shape 368"/>
          <p:cNvPicPr preferRelativeResize="0"/>
          <p:nvPr/>
        </p:nvPicPr>
        <p:blipFill>
          <a:blip r:embed="rId4"/>
          <a:stretch>
            <a:fillRect/>
          </a:stretch>
        </p:blipFill>
        <p:spPr>
          <a:xfrm>
            <a:off y="1343425" x="1100625"/>
            <a:ext cy="3583724" cx="2644849"/>
          </a:xfrm>
          <a:prstGeom prst="rect">
            <a:avLst/>
          </a:prstGeom>
          <a:noFill/>
          <a:ln>
            <a:noFill/>
          </a:ln>
        </p:spPr>
      </p:pic>
      <p:sp>
        <p:nvSpPr>
          <p:cNvPr id="369" name="Shape 369"/>
          <p:cNvSpPr txBox="1"/>
          <p:nvPr/>
        </p:nvSpPr>
        <p:spPr>
          <a:xfrm>
            <a:off y="4251550" x="1601887"/>
            <a:ext cy="523200" cx="1416600"/>
          </a:xfrm>
          <a:prstGeom prst="rect">
            <a:avLst/>
          </a:prstGeom>
        </p:spPr>
        <p:txBody>
          <a:bodyPr bIns="91425" rIns="91425" lIns="91425" tIns="91425" anchor="t" anchorCtr="0">
            <a:noAutofit/>
          </a:bodyPr>
          <a:lstStyle/>
          <a:p>
            <a:pPr rtl="0" lvl="0">
              <a:buNone/>
            </a:pPr>
            <a:r>
              <a:rPr sz="2400" lang="en">
                <a:solidFill>
                  <a:srgbClr val="FFFFFF"/>
                </a:solidFill>
                <a:latin typeface="Ubuntu"/>
                <a:ea typeface="Ubuntu"/>
                <a:cs typeface="Ubuntu"/>
                <a:sym typeface="Ubuntu"/>
              </a:rPr>
              <a:t>Jade Vo</a:t>
            </a:r>
          </a:p>
        </p:txBody>
      </p:sp>
      <p:sp>
        <p:nvSpPr>
          <p:cNvPr id="370" name="Shape 370"/>
          <p:cNvSpPr txBox="1"/>
          <p:nvPr/>
        </p:nvSpPr>
        <p:spPr>
          <a:xfrm>
            <a:off y="4194975" x="4858975"/>
            <a:ext cy="523200" cx="2931899"/>
          </a:xfrm>
          <a:prstGeom prst="rect">
            <a:avLst/>
          </a:prstGeom>
        </p:spPr>
        <p:txBody>
          <a:bodyPr bIns="91425" rIns="91425" lIns="91425" tIns="91425" anchor="t" anchorCtr="0">
            <a:noAutofit/>
          </a:bodyPr>
          <a:lstStyle/>
          <a:p>
            <a:pPr rtl="0" lvl="0">
              <a:buNone/>
            </a:pPr>
            <a:r>
              <a:rPr sz="2400" lang="en">
                <a:solidFill>
                  <a:srgbClr val="FFFFFF"/>
                </a:solidFill>
                <a:latin typeface="Ubuntu"/>
                <a:ea typeface="Ubuntu"/>
                <a:cs typeface="Ubuntu"/>
                <a:sym typeface="Ubuntu"/>
              </a:rPr>
              <a:t>Emily Neai-Proeung</a:t>
            </a:r>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5200C"/>
        </a:solidFill>
      </p:bgPr>
    </p:bg>
    <p:spTree>
      <p:nvGrpSpPr>
        <p:cNvPr id="374" name="Shape 374"/>
        <p:cNvGrpSpPr/>
        <p:nvPr/>
      </p:nvGrpSpPr>
      <p:grpSpPr>
        <a:xfrm>
          <a:off y="0" x="0"/>
          <a:ext cy="0" cx="0"/>
          <a:chOff y="0" x="0"/>
          <a:chExt cy="0" cx="0"/>
        </a:xfrm>
      </p:grpSpPr>
      <p:sp>
        <p:nvSpPr>
          <p:cNvPr id="375" name="Shape 375"/>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Service VPs</a:t>
            </a:r>
          </a:p>
        </p:txBody>
      </p:sp>
      <p:sp>
        <p:nvSpPr>
          <p:cNvPr id="376" name="Shape 376"/>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William Nguyen &amp; Jade Vo</a:t>
            </a:r>
          </a:p>
          <a:p>
            <a:pPr rtl="0" lvl="0">
              <a:buNone/>
            </a:pPr>
            <a:r>
              <a:rPr lang="en">
                <a:latin typeface="Ubuntu"/>
                <a:ea typeface="Ubuntu"/>
                <a:cs typeface="Ubuntu"/>
                <a:sym typeface="Ubuntu"/>
              </a:rPr>
              <a:t>service@apo-x.org</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65" name="Shape 65"/>
        <p:cNvGrpSpPr/>
        <p:nvPr/>
      </p:nvGrpSpPr>
      <p:grpSpPr>
        <a:xfrm>
          <a:off y="0" x="0"/>
          <a:ext cy="0" cx="0"/>
          <a:chOff y="0" x="0"/>
          <a:chExt cy="0" cx="0"/>
        </a:xfrm>
      </p:grpSpPr>
      <p:sp>
        <p:nvSpPr>
          <p:cNvPr id="66" name="Shape 66"/>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buNone/>
            </a:pPr>
            <a:r>
              <a:rPr lang="en">
                <a:latin typeface="Pacifico"/>
                <a:ea typeface="Pacifico"/>
                <a:cs typeface="Pacifico"/>
                <a:sym typeface="Pacifico"/>
              </a:rPr>
              <a:t>New Meeting Room!</a:t>
            </a:r>
          </a:p>
        </p:txBody>
      </p:sp>
      <p:sp>
        <p:nvSpPr>
          <p:cNvPr id="67" name="Shape 67"/>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81000" marL="457200">
              <a:buClr>
                <a:schemeClr val="dk1"/>
              </a:buClr>
              <a:buSzPct val="166666"/>
              <a:buFont typeface="Arial"/>
              <a:buChar char="•"/>
            </a:pPr>
            <a:r>
              <a:rPr sz="2400" lang="en"/>
              <a:t>Spring Quarter Meeting Room</a:t>
            </a:r>
          </a:p>
          <a:p>
            <a:pPr rtl="0" lvl="1" indent="-381000" marL="914400">
              <a:buClr>
                <a:schemeClr val="dk1"/>
              </a:buClr>
              <a:buSzPct val="100000"/>
              <a:buFont typeface="Courier New"/>
              <a:buChar char="o"/>
            </a:pPr>
            <a:r>
              <a:rPr sz="2400" lang="en"/>
              <a:t>Perloff 1102</a:t>
            </a:r>
          </a:p>
          <a:p>
            <a:r>
              <a:t/>
            </a:r>
          </a:p>
          <a:p>
            <a:pPr rtl="0" lvl="0" indent="-381000" marL="457200">
              <a:buClr>
                <a:schemeClr val="dk1"/>
              </a:buClr>
              <a:buSzPct val="166666"/>
              <a:buFont typeface="Arial"/>
              <a:buChar char="•"/>
            </a:pPr>
            <a:r>
              <a:rPr sz="2400" lang="en"/>
              <a:t>Extra weekly room </a:t>
            </a:r>
          </a:p>
          <a:p>
            <a:pPr rtl="0" lvl="1" indent="-381000" marL="914400">
              <a:buClr>
                <a:schemeClr val="dk1"/>
              </a:buClr>
              <a:buSzPct val="100000"/>
              <a:buFont typeface="Courier New"/>
              <a:buChar char="o"/>
            </a:pPr>
            <a:r>
              <a:rPr sz="2400" lang="en"/>
              <a:t>Fridays 7-9pm</a:t>
            </a:r>
          </a:p>
          <a:p>
            <a:pPr rtl="0" lvl="1" indent="-381000" marL="914400">
              <a:buClr>
                <a:schemeClr val="dk1"/>
              </a:buClr>
              <a:buSzPct val="100000"/>
              <a:buFont typeface="Courier New"/>
              <a:buChar char="o"/>
            </a:pPr>
            <a:r>
              <a:rPr sz="2400" lang="en"/>
              <a:t>Ackerman 3517</a:t>
            </a:r>
          </a:p>
        </p:txBody>
      </p:sp>
      <p:pic>
        <p:nvPicPr>
          <p:cNvPr id="68" name="Shape 68"/>
          <p:cNvPicPr preferRelativeResize="0"/>
          <p:nvPr/>
        </p:nvPicPr>
        <p:blipFill>
          <a:blip r:embed="rId3"/>
          <a:stretch>
            <a:fillRect/>
          </a:stretch>
        </p:blipFill>
        <p:spPr>
          <a:xfrm>
            <a:off y="2173850" x="4020400"/>
            <a:ext cy="2419350" cx="4762500"/>
          </a:xfrm>
          <a:prstGeom prst="rect">
            <a:avLst/>
          </a:prstGeom>
          <a:noFill/>
          <a:ln>
            <a:noFill/>
          </a:ln>
        </p:spPr>
      </p:pic>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5200C"/>
        </a:solidFill>
      </p:bgPr>
    </p:bg>
    <p:spTree>
      <p:nvGrpSpPr>
        <p:cNvPr id="380" name="Shape 380"/>
        <p:cNvGrpSpPr/>
        <p:nvPr/>
      </p:nvGrpSpPr>
      <p:grpSpPr>
        <a:xfrm>
          <a:off y="0" x="0"/>
          <a:ext cy="0" cx="0"/>
          <a:chOff y="0" x="0"/>
          <a:chExt cy="0" cx="0"/>
        </a:xfrm>
      </p:grpSpPr>
      <p:sp>
        <p:nvSpPr>
          <p:cNvPr id="381" name="Shape 381"/>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Registration</a:t>
            </a:r>
          </a:p>
        </p:txBody>
      </p:sp>
      <p:sp>
        <p:nvSpPr>
          <p:cNvPr id="382" name="Shape 382"/>
          <p:cNvSpPr txBox="1"/>
          <p:nvPr>
            <p:ph idx="1" type="body"/>
          </p:nvPr>
        </p:nvSpPr>
        <p:spPr>
          <a:xfrm>
            <a:off y="1200150" x="457200"/>
            <a:ext cy="3725699" cx="39945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READ THE DESCRIPTIONS</a:t>
            </a:r>
          </a:p>
          <a:p>
            <a:pPr rtl="0" lvl="0" indent="-419100" marL="457200">
              <a:buClr>
                <a:schemeClr val="dk1"/>
              </a:buClr>
              <a:buSzPct val="166666"/>
              <a:buFont typeface="Arial"/>
              <a:buChar char="•"/>
            </a:pPr>
            <a:r>
              <a:rPr lang="en"/>
              <a:t>Please do it</a:t>
            </a:r>
          </a:p>
          <a:p>
            <a:pPr lvl="0" indent="-419100" marL="457200">
              <a:buClr>
                <a:schemeClr val="dk1"/>
              </a:buClr>
              <a:buSzPct val="166666"/>
              <a:buFont typeface="Arial"/>
              <a:buChar char="•"/>
            </a:pPr>
            <a:r>
              <a:rPr lang="en"/>
              <a:t>If you don’t you may NOT get credit for the event/a strike</a:t>
            </a:r>
          </a:p>
        </p:txBody>
      </p:sp>
      <p:pic>
        <p:nvPicPr>
          <p:cNvPr id="383" name="Shape 383"/>
          <p:cNvPicPr preferRelativeResize="0"/>
          <p:nvPr/>
        </p:nvPicPr>
        <p:blipFill>
          <a:blip r:embed="rId3"/>
          <a:stretch>
            <a:fillRect/>
          </a:stretch>
        </p:blipFill>
        <p:spPr>
          <a:xfrm>
            <a:off y="1200150" x="5756058"/>
            <a:ext cy="3725700" cx="2219566"/>
          </a:xfrm>
          <a:prstGeom prst="rect">
            <a:avLst/>
          </a:prstGeom>
          <a:noFill/>
          <a:ln>
            <a:noFill/>
          </a:ln>
        </p:spPr>
      </p:pic>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5200C"/>
        </a:solidFill>
      </p:bgPr>
    </p:bg>
    <p:spTree>
      <p:nvGrpSpPr>
        <p:cNvPr id="387" name="Shape 387"/>
        <p:cNvGrpSpPr/>
        <p:nvPr/>
      </p:nvGrpSpPr>
      <p:grpSpPr>
        <a:xfrm>
          <a:off y="0" x="0"/>
          <a:ext cy="0" cx="0"/>
          <a:chOff y="0" x="0"/>
          <a:chExt cy="0" cx="0"/>
        </a:xfrm>
      </p:grpSpPr>
      <p:sp>
        <p:nvSpPr>
          <p:cNvPr id="388" name="Shape 388"/>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New Policy! ~</a:t>
            </a:r>
          </a:p>
        </p:txBody>
      </p:sp>
      <p:sp>
        <p:nvSpPr>
          <p:cNvPr id="389" name="Shape 389"/>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81000" marL="457200">
              <a:buClr>
                <a:schemeClr val="dk1"/>
              </a:buClr>
              <a:buSzPct val="166666"/>
              <a:buFont typeface="Arial"/>
              <a:buChar char="•"/>
            </a:pPr>
            <a:r>
              <a:rPr sz="2400" lang="en"/>
              <a:t>If you sign up for this event, you MUST sign up 1 WEEK before the event occurs.  This is usually because the event requires external registration.</a:t>
            </a:r>
          </a:p>
          <a:p>
            <a:pPr lvl="0" indent="-381000" marL="457200">
              <a:buClr>
                <a:schemeClr val="dk1"/>
              </a:buClr>
              <a:buSzPct val="166666"/>
              <a:buFont typeface="Arial"/>
              <a:buChar char="•"/>
            </a:pPr>
            <a:r>
              <a:rPr sz="2400" lang="en"/>
              <a:t>If you decide to remove yourself within that week it will count as a flake = strike</a:t>
            </a:r>
          </a:p>
        </p:txBody>
      </p:sp>
      <p:pic>
        <p:nvPicPr>
          <p:cNvPr id="390" name="Shape 390"/>
          <p:cNvPicPr preferRelativeResize="0"/>
          <p:nvPr/>
        </p:nvPicPr>
        <p:blipFill>
          <a:blip r:embed="rId3"/>
          <a:stretch>
            <a:fillRect/>
          </a:stretch>
        </p:blipFill>
        <p:spPr>
          <a:xfrm>
            <a:off y="2856125" x="4472375"/>
            <a:ext cy="2164800" cx="4329600"/>
          </a:xfrm>
          <a:prstGeom prst="rect">
            <a:avLst/>
          </a:prstGeom>
          <a:noFill/>
          <a:ln>
            <a:noFill/>
          </a:ln>
        </p:spPr>
      </p:pic>
      <p:pic>
        <p:nvPicPr>
          <p:cNvPr id="391" name="Shape 391"/>
          <p:cNvPicPr preferRelativeResize="0"/>
          <p:nvPr/>
        </p:nvPicPr>
        <p:blipFill>
          <a:blip r:embed="rId4"/>
          <a:stretch>
            <a:fillRect/>
          </a:stretch>
        </p:blipFill>
        <p:spPr>
          <a:xfrm>
            <a:off y="3276434" x="137800"/>
            <a:ext cy="1744499" cx="4075934"/>
          </a:xfrm>
          <a:prstGeom prst="rect">
            <a:avLst/>
          </a:prstGeom>
          <a:noFill/>
          <a:ln>
            <a:noFill/>
          </a:ln>
        </p:spPr>
      </p:pic>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5200C"/>
        </a:solidFill>
      </p:bgPr>
    </p:bg>
    <p:spTree>
      <p:nvGrpSpPr>
        <p:cNvPr id="395" name="Shape 395"/>
        <p:cNvGrpSpPr/>
        <p:nvPr/>
      </p:nvGrpSpPr>
      <p:grpSpPr>
        <a:xfrm>
          <a:off y="0" x="0"/>
          <a:ext cy="0" cx="0"/>
          <a:chOff y="0" x="0"/>
          <a:chExt cy="0" cx="0"/>
        </a:xfrm>
      </p:grpSpPr>
      <p:sp>
        <p:nvSpPr>
          <p:cNvPr id="396" name="Shape 39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t>Updates on Benefit Concert</a:t>
            </a:r>
          </a:p>
        </p:txBody>
      </p:sp>
      <p:sp>
        <p:nvSpPr>
          <p:cNvPr id="397" name="Shape 397"/>
          <p:cNvSpPr txBox="1"/>
          <p:nvPr>
            <p:ph idx="1" type="body"/>
          </p:nvPr>
        </p:nvSpPr>
        <p:spPr>
          <a:xfrm>
            <a:off y="1200150" x="457200"/>
            <a:ext cy="3725699" cx="8417999"/>
          </a:xfrm>
          <a:prstGeom prst="rect">
            <a:avLst/>
          </a:prstGeom>
        </p:spPr>
        <p:txBody>
          <a:bodyPr bIns="91425" rIns="91425" lIns="91425" tIns="91425" anchor="t" anchorCtr="0">
            <a:noAutofit/>
          </a:bodyPr>
          <a:lstStyle/>
          <a:p>
            <a:pPr rtl="0" lvl="0" indent="-381000" marL="457200">
              <a:buClr>
                <a:schemeClr val="dk1"/>
              </a:buClr>
              <a:buSzPct val="166666"/>
              <a:buFont typeface="Arial"/>
              <a:buChar char="•"/>
            </a:pPr>
            <a:r>
              <a:rPr sz="2400" lang="en"/>
              <a:t>Alpha Phi Omega Presents: Illuminate Autism Benefit Concert</a:t>
            </a:r>
          </a:p>
          <a:p>
            <a:pPr rtl="0" lvl="0" indent="-381000" marL="457200">
              <a:buClr>
                <a:schemeClr val="dk1"/>
              </a:buClr>
              <a:buSzPct val="166666"/>
              <a:buFont typeface="Arial"/>
              <a:buChar char="•"/>
            </a:pPr>
            <a:r>
              <a:rPr sz="2400" lang="en"/>
              <a:t>Venue: Moore 100</a:t>
            </a:r>
          </a:p>
          <a:p>
            <a:pPr rtl="0" lvl="0" indent="-381000" marL="457200">
              <a:buClr>
                <a:schemeClr val="dk1"/>
              </a:buClr>
              <a:buSzPct val="166666"/>
              <a:buFont typeface="Arial"/>
              <a:buChar char="•"/>
            </a:pPr>
            <a:r>
              <a:rPr sz="2400" lang="en"/>
              <a:t>Date: May 24th (weekend of Jazz Reggae)</a:t>
            </a:r>
          </a:p>
          <a:p>
            <a:pPr rtl="0" lvl="0" indent="-381000" marL="457200">
              <a:buClr>
                <a:schemeClr val="dk1"/>
              </a:buClr>
              <a:buSzPct val="166666"/>
              <a:buFont typeface="Arial"/>
              <a:buChar char="•"/>
            </a:pPr>
            <a:r>
              <a:rPr sz="2400" lang="en"/>
              <a:t>Artists:</a:t>
            </a:r>
          </a:p>
          <a:p>
            <a:pPr rtl="0" lvl="1" indent="-381000" marL="914400">
              <a:buClr>
                <a:schemeClr val="dk1"/>
              </a:buClr>
              <a:buSzPct val="80000"/>
              <a:buFont typeface="Courier New"/>
              <a:buChar char="o"/>
            </a:pPr>
            <a:r>
              <a:rPr lang="en"/>
              <a:t>Random Voices Confirmed with us</a:t>
            </a:r>
          </a:p>
          <a:p>
            <a:pPr rtl="0" lvl="1" indent="-381000" marL="914400">
              <a:buClr>
                <a:schemeClr val="dk1"/>
              </a:buClr>
              <a:buSzPct val="80000"/>
              <a:buFont typeface="Courier New"/>
              <a:buChar char="o"/>
            </a:pPr>
            <a:r>
              <a:rPr lang="en"/>
              <a:t>Talents within our CHAPTER? :D</a:t>
            </a:r>
          </a:p>
        </p:txBody>
      </p:sp>
      <p:pic>
        <p:nvPicPr>
          <p:cNvPr id="398" name="Shape 398"/>
          <p:cNvPicPr preferRelativeResize="0"/>
          <p:nvPr/>
        </p:nvPicPr>
        <p:blipFill>
          <a:blip r:embed="rId3"/>
          <a:stretch>
            <a:fillRect/>
          </a:stretch>
        </p:blipFill>
        <p:spPr>
          <a:xfrm>
            <a:off y="2253025" x="6253525"/>
            <a:ext cy="2890475" cx="2890475"/>
          </a:xfrm>
          <a:prstGeom prst="rect">
            <a:avLst/>
          </a:prstGeom>
          <a:noFill/>
          <a:ln>
            <a:noFill/>
          </a:ln>
        </p:spPr>
      </p:pic>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5200C"/>
        </a:solidFill>
      </p:bgPr>
    </p:bg>
    <p:spTree>
      <p:nvGrpSpPr>
        <p:cNvPr id="402" name="Shape 402"/>
        <p:cNvGrpSpPr/>
        <p:nvPr/>
      </p:nvGrpSpPr>
      <p:grpSpPr>
        <a:xfrm>
          <a:off y="0" x="0"/>
          <a:ext cy="0" cx="0"/>
          <a:chOff y="0" x="0"/>
          <a:chExt cy="0" cx="0"/>
        </a:xfrm>
      </p:grpSpPr>
      <p:sp>
        <p:nvSpPr>
          <p:cNvPr id="403" name="Shape 403"/>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Updates on Benefit Concert</a:t>
            </a:r>
          </a:p>
        </p:txBody>
      </p:sp>
      <p:sp>
        <p:nvSpPr>
          <p:cNvPr id="404" name="Shape 40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81000" marL="457200">
              <a:buClr>
                <a:schemeClr val="dk1"/>
              </a:buClr>
              <a:buSzPct val="166666"/>
              <a:buFont typeface="Arial"/>
              <a:buChar char="•"/>
            </a:pPr>
            <a:r>
              <a:rPr sz="2400" lang="en"/>
              <a:t>Sound system</a:t>
            </a:r>
          </a:p>
          <a:p>
            <a:pPr rtl="0" lvl="1" indent="-381000" marL="914400">
              <a:buClr>
                <a:schemeClr val="dk1"/>
              </a:buClr>
              <a:buSzPct val="80000"/>
              <a:buFont typeface="Courier New"/>
              <a:buChar char="o"/>
            </a:pPr>
            <a:r>
              <a:rPr lang="en"/>
              <a:t>Waiting to talk to Event Manager</a:t>
            </a:r>
          </a:p>
          <a:p>
            <a:pPr rtl="0" lvl="0" indent="-381000" marL="457200">
              <a:buClr>
                <a:schemeClr val="dk1"/>
              </a:buClr>
              <a:buSzPct val="166666"/>
              <a:buFont typeface="Arial"/>
              <a:buChar char="•"/>
            </a:pPr>
            <a:r>
              <a:rPr sz="2400" lang="en"/>
              <a:t>Ticketing</a:t>
            </a:r>
          </a:p>
          <a:p>
            <a:pPr rtl="0" lvl="1" indent="-381000" marL="914400">
              <a:buClr>
                <a:schemeClr val="dk1"/>
              </a:buClr>
              <a:buSzPct val="80000"/>
              <a:buFont typeface="Courier New"/>
              <a:buChar char="o"/>
            </a:pPr>
            <a:r>
              <a:rPr lang="en"/>
              <a:t>Presale or Donation at Door (required us to hired UCPD)</a:t>
            </a:r>
          </a:p>
          <a:p>
            <a:pPr rtl="0" lvl="1" indent="-381000" marL="914400">
              <a:buClr>
                <a:schemeClr val="dk1"/>
              </a:buClr>
              <a:buSzPct val="80000"/>
              <a:buFont typeface="Courier New"/>
              <a:buChar char="o"/>
            </a:pPr>
            <a:r>
              <a:rPr lang="en"/>
              <a:t>More info once we talk to our Event Manager!</a:t>
            </a:r>
          </a:p>
          <a:p>
            <a:pPr rtl="0" lvl="0" indent="-381000" marL="457200">
              <a:buClr>
                <a:schemeClr val="dk1"/>
              </a:buClr>
              <a:buSzPct val="166666"/>
              <a:buFont typeface="Arial"/>
              <a:buChar char="•"/>
            </a:pPr>
            <a:r>
              <a:rPr sz="2400" lang="en"/>
              <a:t>Promotion	</a:t>
            </a:r>
          </a:p>
          <a:p>
            <a:pPr rtl="0" lvl="1" indent="-381000" marL="914400">
              <a:buClr>
                <a:schemeClr val="dk1"/>
              </a:buClr>
              <a:buSzPct val="80000"/>
              <a:buFont typeface="Courier New"/>
              <a:buChar char="o"/>
            </a:pPr>
            <a:r>
              <a:rPr lang="en"/>
              <a:t>Publicity committee is looking for people to design the flyer for us</a:t>
            </a:r>
          </a:p>
          <a:p>
            <a:r>
              <a:t/>
            </a:r>
          </a:p>
        </p:txBody>
      </p:sp>
      <p:pic>
        <p:nvPicPr>
          <p:cNvPr id="405" name="Shape 405"/>
          <p:cNvPicPr preferRelativeResize="0"/>
          <p:nvPr/>
        </p:nvPicPr>
        <p:blipFill>
          <a:blip r:embed="rId3"/>
          <a:stretch>
            <a:fillRect/>
          </a:stretch>
        </p:blipFill>
        <p:spPr>
          <a:xfrm>
            <a:off y="1200137" x="6591950"/>
            <a:ext cy="1228725" cx="1428750"/>
          </a:xfrm>
          <a:prstGeom prst="rect">
            <a:avLst/>
          </a:prstGeom>
          <a:noFill/>
          <a:ln>
            <a:noFill/>
          </a:ln>
        </p:spPr>
      </p:pic>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5200C"/>
        </a:solidFill>
      </p:bgPr>
    </p:bg>
    <p:spTree>
      <p:nvGrpSpPr>
        <p:cNvPr id="409" name="Shape 409"/>
        <p:cNvGrpSpPr/>
        <p:nvPr/>
      </p:nvGrpSpPr>
      <p:grpSpPr>
        <a:xfrm>
          <a:off y="0" x="0"/>
          <a:ext cy="0" cx="0"/>
          <a:chOff y="0" x="0"/>
          <a:chExt cy="0" cx="0"/>
        </a:xfrm>
      </p:grpSpPr>
      <p:sp>
        <p:nvSpPr>
          <p:cNvPr id="410" name="Shape 410"/>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sz="3600" lang="en"/>
              <a:t>Education Committee Presents: Meals on Wheels</a:t>
            </a:r>
          </a:p>
        </p:txBody>
      </p:sp>
      <p:sp>
        <p:nvSpPr>
          <p:cNvPr id="411" name="Shape 411"/>
          <p:cNvSpPr txBox="1"/>
          <p:nvPr>
            <p:ph idx="1" type="body"/>
          </p:nvPr>
        </p:nvSpPr>
        <p:spPr>
          <a:xfrm>
            <a:off y="1200150" x="457200"/>
            <a:ext cy="3725699" cx="3994500"/>
          </a:xfrm>
          <a:prstGeom prst="rect">
            <a:avLst/>
          </a:prstGeom>
        </p:spPr>
        <p:txBody>
          <a:bodyPr bIns="91425" rIns="91425" lIns="91425" tIns="91425" anchor="t" anchorCtr="0">
            <a:noAutofit/>
          </a:bodyPr>
          <a:lstStyle/>
          <a:p>
            <a:pPr rtl="0" lvl="0" indent="-381000" marL="457200">
              <a:lnSpc>
                <a:spcPct val="115000"/>
              </a:lnSpc>
              <a:spcBef>
                <a:spcPts val="800"/>
              </a:spcBef>
              <a:buClr>
                <a:schemeClr val="dk1"/>
              </a:buClr>
              <a:buSzPct val="166666"/>
              <a:buFont typeface="Arial"/>
              <a:buChar char="•"/>
            </a:pPr>
            <a:r>
              <a:rPr sz="2400" lang="en">
                <a:latin typeface="Ubuntu"/>
                <a:ea typeface="Ubuntu"/>
                <a:cs typeface="Ubuntu"/>
                <a:sym typeface="Ubuntu"/>
              </a:rPr>
              <a:t>2 million volunteers deliver a nutritious meal, a warm smile and a safety check that helps keep 2.5 million seniors healthy and fed. </a:t>
            </a:r>
          </a:p>
          <a:p>
            <a:r>
              <a:t/>
            </a:r>
          </a:p>
          <a:p>
            <a:pPr rtl="0" lvl="0" indent="457200" marL="914400">
              <a:lnSpc>
                <a:spcPct val="115000"/>
              </a:lnSpc>
              <a:spcBef>
                <a:spcPts val="800"/>
              </a:spcBef>
              <a:buNone/>
            </a:pPr>
            <a:r>
              <a:rPr sz="2400" lang="en">
                <a:latin typeface="Ubuntu"/>
                <a:ea typeface="Ubuntu"/>
                <a:cs typeface="Ubuntu"/>
                <a:sym typeface="Ubuntu"/>
              </a:rPr>
              <a:t>YAY!</a:t>
            </a:r>
          </a:p>
        </p:txBody>
      </p:sp>
      <p:pic>
        <p:nvPicPr>
          <p:cNvPr id="412" name="Shape 412"/>
          <p:cNvPicPr preferRelativeResize="0"/>
          <p:nvPr/>
        </p:nvPicPr>
        <p:blipFill>
          <a:blip r:embed="rId3"/>
          <a:stretch>
            <a:fillRect/>
          </a:stretch>
        </p:blipFill>
        <p:spPr>
          <a:xfrm>
            <a:off y="1456900" x="6806625"/>
            <a:ext cy="1538250" cx="2118524"/>
          </a:xfrm>
          <a:prstGeom prst="rect">
            <a:avLst/>
          </a:prstGeom>
        </p:spPr>
      </p:pic>
      <p:sp>
        <p:nvSpPr>
          <p:cNvPr id="413" name="Shape 413">
            <a:hlinkClick r:id="rId5"/>
          </p:cNvPr>
          <p:cNvSpPr/>
          <p:nvPr/>
        </p:nvSpPr>
        <p:spPr>
          <a:xfrm>
            <a:off y="3061350" x="6806625"/>
            <a:ext cy="1588872" cx="2118524"/>
          </a:xfrm>
          <a:prstGeom prst="rect">
            <a:avLst/>
          </a:prstGeom>
          <a:blipFill>
            <a:blip r:embed="rId6"/>
            <a:stretch>
              <a:fillRect/>
            </a:stretch>
          </a:blipFill>
          <a:ln>
            <a:noFill/>
          </a:ln>
        </p:spPr>
      </p:sp>
      <p:pic>
        <p:nvPicPr>
          <p:cNvPr id="414" name="Shape 414"/>
          <p:cNvPicPr preferRelativeResize="0"/>
          <p:nvPr/>
        </p:nvPicPr>
        <p:blipFill>
          <a:blip r:embed="rId7"/>
          <a:stretch>
            <a:fillRect/>
          </a:stretch>
        </p:blipFill>
        <p:spPr>
          <a:xfrm>
            <a:off y="1468186" x="4348100"/>
            <a:ext cy="3189624" cx="2392225"/>
          </a:xfrm>
          <a:prstGeom prst="rect">
            <a:avLst/>
          </a:prstGeom>
        </p:spPr>
      </p:pic>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5200C"/>
        </a:solidFill>
      </p:bgPr>
    </p:bg>
    <p:spTree>
      <p:nvGrpSpPr>
        <p:cNvPr id="418" name="Shape 418"/>
        <p:cNvGrpSpPr/>
        <p:nvPr/>
      </p:nvGrpSpPr>
      <p:grpSpPr>
        <a:xfrm>
          <a:off y="0" x="0"/>
          <a:ext cy="0" cx="0"/>
          <a:chOff y="0" x="0"/>
          <a:chExt cy="0" cx="0"/>
        </a:xfrm>
      </p:grpSpPr>
      <p:sp>
        <p:nvSpPr>
          <p:cNvPr id="419" name="Shape 419"/>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Meals on Wheels This Week!</a:t>
            </a:r>
          </a:p>
        </p:txBody>
      </p:sp>
      <p:sp>
        <p:nvSpPr>
          <p:cNvPr id="420" name="Shape 42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Meals on Wheels needs people from any time from 9 - 3!</a:t>
            </a:r>
          </a:p>
          <a:p>
            <a:pPr rtl="0" lvl="0" indent="-419100" marL="457200">
              <a:buClr>
                <a:schemeClr val="dk1"/>
              </a:buClr>
              <a:buSzPct val="166666"/>
              <a:buFont typeface="Arial"/>
              <a:buChar char="•"/>
            </a:pPr>
            <a:r>
              <a:rPr lang="en"/>
              <a:t>Help fold newsletters!</a:t>
            </a:r>
          </a:p>
          <a:p>
            <a:pPr lvl="0" indent="-419100" marL="457200">
              <a:buClr>
                <a:schemeClr val="dk1"/>
              </a:buClr>
              <a:buSzPct val="166666"/>
              <a:buFont typeface="Arial"/>
              <a:buChar char="•"/>
            </a:pPr>
            <a:r>
              <a:rPr lang="en"/>
              <a:t>Get extra hours on top of the usual 2 - 3 hours!</a:t>
            </a:r>
          </a:p>
        </p:txBody>
      </p:sp>
      <p:pic>
        <p:nvPicPr>
          <p:cNvPr id="421" name="Shape 421"/>
          <p:cNvPicPr preferRelativeResize="0"/>
          <p:nvPr/>
        </p:nvPicPr>
        <p:blipFill>
          <a:blip r:embed="rId3"/>
          <a:stretch>
            <a:fillRect/>
          </a:stretch>
        </p:blipFill>
        <p:spPr>
          <a:xfrm>
            <a:off y="3221675" x="2966825"/>
            <a:ext cy="1704175" cx="3788725"/>
          </a:xfrm>
          <a:prstGeom prst="rect">
            <a:avLst/>
          </a:prstGeom>
          <a:noFill/>
          <a:ln>
            <a:noFill/>
          </a:ln>
        </p:spPr>
      </p:pic>
      <p:sp>
        <p:nvSpPr>
          <p:cNvPr id="422" name="Shape 422"/>
          <p:cNvSpPr txBox="1"/>
          <p:nvPr/>
        </p:nvSpPr>
        <p:spPr>
          <a:xfrm>
            <a:off y="4625775" x="630275"/>
            <a:ext cy="457200" cx="3657600"/>
          </a:xfrm>
          <a:prstGeom prst="rect">
            <a:avLst/>
          </a:prstGeom>
        </p:spPr>
        <p:txBody>
          <a:bodyPr bIns="91425" rIns="91425" lIns="91425" tIns="91425" anchor="t" anchorCtr="0">
            <a:noAutofit/>
          </a:bodyPr>
          <a:lstStyle/>
          <a:p>
            <a:pPr>
              <a:buNone/>
            </a:pPr>
            <a:r>
              <a:rPr b="1" lang="en">
                <a:latin typeface="Ubuntu"/>
                <a:ea typeface="Ubuntu"/>
                <a:cs typeface="Ubuntu"/>
                <a:sym typeface="Ubuntu"/>
              </a:rPr>
              <a:t>Thanks Abelard!</a:t>
            </a:r>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5200C"/>
        </a:solidFill>
      </p:bgPr>
    </p:bg>
    <p:spTree>
      <p:nvGrpSpPr>
        <p:cNvPr id="426" name="Shape 426"/>
        <p:cNvGrpSpPr/>
        <p:nvPr/>
      </p:nvGrpSpPr>
      <p:grpSpPr>
        <a:xfrm>
          <a:off y="0" x="0"/>
          <a:ext cy="0" cx="0"/>
          <a:chOff y="0" x="0"/>
          <a:chExt cy="0" cx="0"/>
        </a:xfrm>
      </p:grpSpPr>
      <p:sp>
        <p:nvSpPr>
          <p:cNvPr id="427" name="Shape 427"/>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Service Brother of the Week!</a:t>
            </a:r>
          </a:p>
        </p:txBody>
      </p:sp>
      <p:sp>
        <p:nvSpPr>
          <p:cNvPr id="428" name="Shape 42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Awarding Brothers for Going Above and Beyond!</a:t>
            </a:r>
          </a:p>
          <a:p>
            <a:r>
              <a:t/>
            </a:r>
          </a:p>
        </p:txBody>
      </p:sp>
      <p:pic>
        <p:nvPicPr>
          <p:cNvPr id="429" name="Shape 429"/>
          <p:cNvPicPr preferRelativeResize="0"/>
          <p:nvPr/>
        </p:nvPicPr>
        <p:blipFill>
          <a:blip r:embed="rId3"/>
          <a:stretch>
            <a:fillRect/>
          </a:stretch>
        </p:blipFill>
        <p:spPr>
          <a:xfrm>
            <a:off y="2315575" x="1949750"/>
            <a:ext cy="2827925" cx="5244524"/>
          </a:xfrm>
          <a:prstGeom prst="rect">
            <a:avLst/>
          </a:prstGeom>
          <a:noFill/>
          <a:ln>
            <a:noFill/>
          </a:ln>
        </p:spPr>
      </p:pic>
      <p:pic>
        <p:nvPicPr>
          <p:cNvPr id="430" name="Shape 430"/>
          <p:cNvPicPr preferRelativeResize="0"/>
          <p:nvPr/>
        </p:nvPicPr>
        <p:blipFill>
          <a:blip r:embed="rId4"/>
          <a:stretch>
            <a:fillRect/>
          </a:stretch>
        </p:blipFill>
        <p:spPr>
          <a:xfrm>
            <a:off y="2125475" x="416525"/>
            <a:ext cy="3018025" cx="1791946"/>
          </a:xfrm>
          <a:prstGeom prst="rect">
            <a:avLst/>
          </a:prstGeom>
          <a:noFill/>
          <a:ln>
            <a:noFill/>
          </a:ln>
        </p:spPr>
      </p:pic>
      <p:pic>
        <p:nvPicPr>
          <p:cNvPr id="431" name="Shape 431"/>
          <p:cNvPicPr preferRelativeResize="0"/>
          <p:nvPr/>
        </p:nvPicPr>
        <p:blipFill>
          <a:blip r:embed="rId5"/>
          <a:stretch>
            <a:fillRect/>
          </a:stretch>
        </p:blipFill>
        <p:spPr>
          <a:xfrm>
            <a:off y="2125475" x="7493025"/>
            <a:ext cy="3018024" cx="1193774"/>
          </a:xfrm>
          <a:prstGeom prst="rect">
            <a:avLst/>
          </a:prstGeom>
          <a:noFill/>
          <a:ln>
            <a:noFill/>
          </a:ln>
        </p:spPr>
      </p:pic>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5200C"/>
        </a:solidFill>
      </p:bgPr>
    </p:bg>
    <p:spTree>
      <p:nvGrpSpPr>
        <p:cNvPr id="435" name="Shape 435"/>
        <p:cNvGrpSpPr/>
        <p:nvPr/>
      </p:nvGrpSpPr>
      <p:grpSpPr>
        <a:xfrm>
          <a:off y="0" x="0"/>
          <a:ext cy="0" cx="0"/>
          <a:chOff y="0" x="0"/>
          <a:chExt cy="0" cx="0"/>
        </a:xfrm>
      </p:grpSpPr>
      <p:sp>
        <p:nvSpPr>
          <p:cNvPr id="436" name="Shape 436"/>
          <p:cNvSpPr txBox="1"/>
          <p:nvPr>
            <p:ph type="title"/>
          </p:nvPr>
        </p:nvSpPr>
        <p:spPr>
          <a:xfrm>
            <a:off y="1050619" x="4517375"/>
            <a:ext cy="2252400" cx="4169399"/>
          </a:xfrm>
          <a:prstGeom prst="rect">
            <a:avLst/>
          </a:prstGeom>
        </p:spPr>
        <p:txBody>
          <a:bodyPr bIns="91425" rIns="91425" lIns="91425" tIns="91425" anchor="ctr" anchorCtr="0">
            <a:noAutofit/>
          </a:bodyPr>
          <a:lstStyle/>
          <a:p>
            <a:pPr>
              <a:buNone/>
            </a:pPr>
            <a:r>
              <a:rPr lang="en"/>
              <a:t>NATHAN CHEUNG</a:t>
            </a:r>
          </a:p>
        </p:txBody>
      </p:sp>
      <p:sp>
        <p:nvSpPr>
          <p:cNvPr id="437" name="Shape 437"/>
          <p:cNvSpPr txBox="1"/>
          <p:nvPr>
            <p:ph idx="1" type="body"/>
          </p:nvPr>
        </p:nvSpPr>
        <p:spPr>
          <a:xfrm>
            <a:off y="1187550" x="4743450"/>
            <a:ext cy="917700" cx="3994500"/>
          </a:xfrm>
          <a:prstGeom prst="rect">
            <a:avLst/>
          </a:prstGeom>
        </p:spPr>
        <p:txBody>
          <a:bodyPr bIns="91425" rIns="91425" lIns="91425" tIns="91425" anchor="t" anchorCtr="0">
            <a:noAutofit/>
          </a:bodyPr>
          <a:lstStyle/>
          <a:p>
            <a:pPr>
              <a:buNone/>
            </a:pPr>
            <a:r>
              <a:rPr lang="en"/>
              <a:t>NATHAN CHEUNG! </a:t>
            </a:r>
          </a:p>
        </p:txBody>
      </p:sp>
      <p:pic>
        <p:nvPicPr>
          <p:cNvPr id="438" name="Shape 438"/>
          <p:cNvPicPr preferRelativeResize="0"/>
          <p:nvPr/>
        </p:nvPicPr>
        <p:blipFill>
          <a:blip r:embed="rId3"/>
          <a:stretch>
            <a:fillRect/>
          </a:stretch>
        </p:blipFill>
        <p:spPr>
          <a:xfrm>
            <a:off y="0" x="474350"/>
            <a:ext cy="5256949" cx="3483222"/>
          </a:xfrm>
          <a:prstGeom prst="rect">
            <a:avLst/>
          </a:prstGeom>
          <a:noFill/>
          <a:ln>
            <a:noFill/>
          </a:ln>
        </p:spPr>
      </p:pic>
      <p:pic>
        <p:nvPicPr>
          <p:cNvPr id="439" name="Shape 439"/>
          <p:cNvPicPr preferRelativeResize="0"/>
          <p:nvPr/>
        </p:nvPicPr>
        <p:blipFill>
          <a:blip r:embed="rId4"/>
          <a:stretch>
            <a:fillRect/>
          </a:stretch>
        </p:blipFill>
        <p:spPr>
          <a:xfrm>
            <a:off y="2181475" x="4877225"/>
            <a:ext cy="2810749" cx="3726950"/>
          </a:xfrm>
          <a:prstGeom prst="rect">
            <a:avLst/>
          </a:prstGeom>
          <a:noFill/>
          <a:ln>
            <a:noFill/>
          </a:ln>
        </p:spPr>
      </p:pic>
      <p:pic>
        <p:nvPicPr>
          <p:cNvPr id="440" name="Shape 440"/>
          <p:cNvPicPr preferRelativeResize="0"/>
          <p:nvPr/>
        </p:nvPicPr>
        <p:blipFill>
          <a:blip r:embed="rId5"/>
          <a:stretch>
            <a:fillRect/>
          </a:stretch>
        </p:blipFill>
        <p:spPr>
          <a:xfrm>
            <a:off y="1893726" x="5120962"/>
            <a:ext cy="3098500" cx="2962224"/>
          </a:xfrm>
          <a:prstGeom prst="rect">
            <a:avLst/>
          </a:prstGeom>
          <a:noFill/>
          <a:ln>
            <a:noFill/>
          </a:ln>
        </p:spPr>
      </p:pic>
    </p:spTree>
  </p:cSld>
  <p:clrMapOvr>
    <a:masterClrMapping/>
  </p:clrMapOvr>
  <p:transition spd="slow">
    <p:cut/>
  </p:transition>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438"/>
                                        </p:tgtEl>
                                        <p:attrNameLst>
                                          <p:attrName>style.visibility</p:attrName>
                                        </p:attrNameLst>
                                      </p:cBhvr>
                                      <p:to>
                                        <p:strVal val="visible"/>
                                      </p:to>
                                    </p:set>
                                    <p:animEffect transition="in" filter="fade">
                                      <p:cBhvr>
                                        <p:cTn dur="1000"/>
                                        <p:tgtEl>
                                          <p:spTgt spid="4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 name="Shape 444"/>
        <p:cNvGrpSpPr/>
        <p:nvPr/>
      </p:nvGrpSpPr>
      <p:grpSpPr>
        <a:xfrm>
          <a:off y="0" x="0"/>
          <a:ext cy="0" cx="0"/>
          <a:chOff y="0" x="0"/>
          <a:chExt cy="0" cx="0"/>
        </a:xfrm>
      </p:grpSpPr>
      <p:sp>
        <p:nvSpPr>
          <p:cNvPr id="445" name="Shape 445"/>
          <p:cNvSpPr txBox="1"/>
          <p:nvPr>
            <p:ph idx="1" type="body"/>
          </p:nvPr>
        </p:nvSpPr>
        <p:spPr>
          <a:xfrm>
            <a:off y="3586350" x="635300"/>
            <a:ext cy="771899" cx="1882199"/>
          </a:xfrm>
          <a:prstGeom prst="rect">
            <a:avLst/>
          </a:prstGeom>
          <a:solidFill>
            <a:srgbClr val="F3F3F3"/>
          </a:solidFill>
        </p:spPr>
        <p:txBody>
          <a:bodyPr bIns="91425" rIns="91425" lIns="91425" tIns="91425" anchor="t" anchorCtr="0">
            <a:noAutofit/>
          </a:bodyPr>
          <a:lstStyle/>
          <a:p>
            <a:pPr>
              <a:buNone/>
            </a:pPr>
            <a:r>
              <a:rPr lang="en"/>
              <a:t>Peter Vo!</a:t>
            </a:r>
          </a:p>
        </p:txBody>
      </p:sp>
      <p:pic>
        <p:nvPicPr>
          <p:cNvPr id="446" name="Shape 446"/>
          <p:cNvPicPr preferRelativeResize="0"/>
          <p:nvPr/>
        </p:nvPicPr>
        <p:blipFill>
          <a:blip r:embed="rId3"/>
          <a:stretch>
            <a:fillRect/>
          </a:stretch>
        </p:blipFill>
        <p:spPr>
          <a:xfrm>
            <a:off y="382368" x="3210275"/>
            <a:ext cy="4419855" cx="5933725"/>
          </a:xfrm>
          <a:prstGeom prst="rect">
            <a:avLst/>
          </a:prstGeom>
          <a:noFill/>
          <a:ln>
            <a:noFill/>
          </a:ln>
        </p:spPr>
      </p:pic>
      <p:pic>
        <p:nvPicPr>
          <p:cNvPr id="447" name="Shape 447"/>
          <p:cNvPicPr preferRelativeResize="0"/>
          <p:nvPr/>
        </p:nvPicPr>
        <p:blipFill>
          <a:blip r:embed="rId4"/>
          <a:stretch>
            <a:fillRect/>
          </a:stretch>
        </p:blipFill>
        <p:spPr>
          <a:xfrm>
            <a:off y="1166233" x="0"/>
            <a:ext cy="1804166" cx="3210274"/>
          </a:xfrm>
          <a:prstGeom prst="rect">
            <a:avLst/>
          </a:prstGeom>
          <a:noFill/>
          <a:ln>
            <a:noFill/>
          </a:ln>
        </p:spPr>
      </p:pic>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5200C"/>
        </a:solidFill>
      </p:bgPr>
    </p:bg>
    <p:spTree>
      <p:nvGrpSpPr>
        <p:cNvPr id="451" name="Shape 451"/>
        <p:cNvGrpSpPr/>
        <p:nvPr/>
      </p:nvGrpSpPr>
      <p:grpSpPr>
        <a:xfrm>
          <a:off y="0" x="0"/>
          <a:ext cy="0" cx="0"/>
          <a:chOff y="0" x="0"/>
          <a:chExt cy="0" cx="0"/>
        </a:xfrm>
      </p:grpSpPr>
      <p:sp>
        <p:nvSpPr>
          <p:cNvPr id="452" name="Shape 452"/>
          <p:cNvSpPr txBox="1"/>
          <p:nvPr>
            <p:ph type="title"/>
          </p:nvPr>
        </p:nvSpPr>
        <p:spPr>
          <a:xfrm>
            <a:off y="180778" x="457200"/>
            <a:ext cy="857400" cx="8229600"/>
          </a:xfrm>
          <a:prstGeom prst="rect">
            <a:avLst/>
          </a:prstGeom>
        </p:spPr>
        <p:txBody>
          <a:bodyPr bIns="91425" rIns="91425" lIns="91425" tIns="91425" anchor="ctr" anchorCtr="0">
            <a:noAutofit/>
          </a:bodyPr>
          <a:lstStyle/>
          <a:p>
            <a:pPr>
              <a:buNone/>
            </a:pPr>
            <a:r>
              <a:rPr lang="en"/>
              <a:t>HELP REQUEST!</a:t>
            </a:r>
          </a:p>
        </p:txBody>
      </p:sp>
      <p:sp>
        <p:nvSpPr>
          <p:cNvPr id="453" name="Shape 453"/>
          <p:cNvSpPr txBox="1"/>
          <p:nvPr>
            <p:ph idx="1" type="body"/>
          </p:nvPr>
        </p:nvSpPr>
        <p:spPr>
          <a:xfrm>
            <a:off y="1212750" x="4806500"/>
            <a:ext cy="3725699" cx="3994500"/>
          </a:xfrm>
          <a:prstGeom prst="rect">
            <a:avLst/>
          </a:prstGeom>
        </p:spPr>
        <p:txBody>
          <a:bodyPr bIns="91425" rIns="91425" lIns="91425" tIns="91425" anchor="t" anchorCtr="0">
            <a:noAutofit/>
          </a:bodyPr>
          <a:lstStyle/>
          <a:p>
            <a:pPr rtl="0" lvl="0" indent="-342900" marL="457200">
              <a:buClr>
                <a:schemeClr val="dk1"/>
              </a:buClr>
              <a:buSzPct val="166666"/>
              <a:buFont typeface="Arial"/>
              <a:buChar char="•"/>
            </a:pPr>
            <a:r>
              <a:rPr sz="1800" lang="en"/>
              <a:t>Any blankets, sleeping bags, socks, beanies, either new or lightly used but clean</a:t>
            </a:r>
          </a:p>
          <a:p>
            <a:pPr rtl="0" lvl="0" indent="-342900" marL="457200">
              <a:buClr>
                <a:schemeClr val="dk1"/>
              </a:buClr>
              <a:buSzPct val="166666"/>
              <a:buFont typeface="Arial"/>
              <a:buChar char="•"/>
            </a:pPr>
            <a:r>
              <a:rPr sz="1800" lang="en"/>
              <a:t>Hygiene kits or individual items such as soap, small bottles of: moisturizer, shampoo, hand sanitizer, and also razors </a:t>
            </a:r>
          </a:p>
        </p:txBody>
      </p:sp>
      <p:sp>
        <p:nvSpPr>
          <p:cNvPr id="454" name="Shape 454"/>
          <p:cNvSpPr txBox="1"/>
          <p:nvPr>
            <p:ph idx="2" type="body"/>
          </p:nvPr>
        </p:nvSpPr>
        <p:spPr>
          <a:xfrm>
            <a:off y="1212750" x="179100"/>
            <a:ext cy="3725699" cx="4308900"/>
          </a:xfrm>
          <a:prstGeom prst="rect">
            <a:avLst/>
          </a:prstGeom>
        </p:spPr>
        <p:txBody>
          <a:bodyPr bIns="91425" rIns="91425" lIns="91425" tIns="91425" anchor="t" anchorCtr="0">
            <a:noAutofit/>
          </a:bodyPr>
          <a:lstStyle/>
          <a:p>
            <a:pPr rtl="0" lvl="0" indent="-342900" marL="457200">
              <a:buClr>
                <a:schemeClr val="dk1"/>
              </a:buClr>
              <a:buSzPct val="166666"/>
              <a:buFont typeface="Arial"/>
              <a:buChar char="•"/>
            </a:pPr>
            <a:r>
              <a:rPr sz="1800" lang="en"/>
              <a:t>City of LA has an emergency winter shelter program that runs from December 1st through March 15th. </a:t>
            </a:r>
          </a:p>
          <a:p>
            <a:pPr rtl="0" lvl="0" indent="-342900" marL="457200">
              <a:buClr>
                <a:schemeClr val="dk1"/>
              </a:buClr>
              <a:buSzPct val="166666"/>
              <a:buFont typeface="Arial"/>
              <a:buChar char="•"/>
            </a:pPr>
            <a:r>
              <a:rPr sz="1800" lang="en"/>
              <a:t>The whole program provides shelter for approximately 1500 people. As of the 15th of March, </a:t>
            </a:r>
          </a:p>
          <a:p>
            <a:pPr rtl="0" lvl="0" indent="-342900" marL="457200">
              <a:buClr>
                <a:schemeClr val="dk1"/>
              </a:buClr>
              <a:buSzPct val="166666"/>
              <a:buFont typeface="Arial"/>
              <a:buChar char="•"/>
            </a:pPr>
            <a:r>
              <a:rPr sz="1800" lang="en"/>
              <a:t>All these 1500 individuals will have no access to shelter, food, hygiene items or clothing/blanket material.</a:t>
            </a:r>
          </a:p>
          <a:p>
            <a:r>
              <a:t/>
            </a:r>
          </a:p>
          <a:p>
            <a:pPr lvl="0">
              <a:buNone/>
            </a:pPr>
            <a:r>
              <a:rPr sz="1800" lang="en"/>
              <a:t>Thanks Nathan for this info! :)</a:t>
            </a:r>
          </a:p>
        </p:txBody>
      </p:sp>
      <p:pic>
        <p:nvPicPr>
          <p:cNvPr id="455" name="Shape 455"/>
          <p:cNvPicPr preferRelativeResize="0"/>
          <p:nvPr/>
        </p:nvPicPr>
        <p:blipFill>
          <a:blip r:embed="rId3"/>
          <a:stretch>
            <a:fillRect/>
          </a:stretch>
        </p:blipFill>
        <p:spPr>
          <a:xfrm>
            <a:off y="3532362" x="5343900"/>
            <a:ext cy="1228725" cx="1428750"/>
          </a:xfrm>
          <a:prstGeom prst="rect">
            <a:avLst/>
          </a:prstGeom>
          <a:noFill/>
          <a:ln>
            <a:noFill/>
          </a:ln>
        </p:spPr>
      </p:pic>
      <p:pic>
        <p:nvPicPr>
          <p:cNvPr id="456" name="Shape 456"/>
          <p:cNvPicPr preferRelativeResize="0"/>
          <p:nvPr/>
        </p:nvPicPr>
        <p:blipFill>
          <a:blip r:embed="rId3"/>
          <a:stretch>
            <a:fillRect/>
          </a:stretch>
        </p:blipFill>
        <p:spPr>
          <a:xfrm>
            <a:off y="3532362" x="6772650"/>
            <a:ext cy="1228725" cx="1428750"/>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72" name="Shape 72"/>
        <p:cNvGrpSpPr/>
        <p:nvPr/>
      </p:nvGrpSpPr>
      <p:grpSpPr>
        <a:xfrm>
          <a:off y="0" x="0"/>
          <a:ext cy="0" cx="0"/>
          <a:chOff y="0" x="0"/>
          <a:chExt cy="0" cx="0"/>
        </a:xfrm>
      </p:grpSpPr>
      <p:sp>
        <p:nvSpPr>
          <p:cNvPr id="73" name="Shape 73"/>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buNone/>
            </a:pPr>
            <a:r>
              <a:rPr lang="en">
                <a:latin typeface="Pacifico"/>
                <a:ea typeface="Pacifico"/>
                <a:cs typeface="Pacifico"/>
                <a:sym typeface="Pacifico"/>
              </a:rPr>
              <a:t>Gamer’s Guide Tip # </a:t>
            </a:r>
            <a:r>
              <a:rPr sz="5500" lang="en">
                <a:latin typeface="Pacifico"/>
                <a:ea typeface="Pacifico"/>
                <a:cs typeface="Pacifico"/>
                <a:sym typeface="Pacifico"/>
              </a:rPr>
              <a:t>2</a:t>
            </a:r>
          </a:p>
        </p:txBody>
      </p:sp>
      <p:sp>
        <p:nvSpPr>
          <p:cNvPr id="74" name="Shape 74"/>
          <p:cNvSpPr txBox="1"/>
          <p:nvPr>
            <p:ph idx="1" type="body"/>
          </p:nvPr>
        </p:nvSpPr>
        <p:spPr>
          <a:xfrm>
            <a:off y="1430450" x="-8800"/>
            <a:ext cy="3404399" cx="5103299"/>
          </a:xfrm>
          <a:prstGeom prst="rect">
            <a:avLst/>
          </a:prstGeom>
        </p:spPr>
        <p:txBody>
          <a:bodyPr bIns="91425" rIns="91425" lIns="91425" tIns="91425" anchor="t" anchorCtr="0">
            <a:noAutofit/>
          </a:bodyPr>
          <a:lstStyle/>
          <a:p>
            <a:pPr algn="ctr" rtl="0" lvl="0">
              <a:buNone/>
            </a:pPr>
            <a:r>
              <a:rPr sz="3600" lang="en" i="1"/>
              <a:t>When the best leader’s </a:t>
            </a:r>
          </a:p>
          <a:p>
            <a:pPr algn="ctr" rtl="0" lvl="0">
              <a:buNone/>
            </a:pPr>
            <a:r>
              <a:rPr sz="3600" lang="en" i="1"/>
              <a:t>work is done, </a:t>
            </a:r>
          </a:p>
          <a:p>
            <a:pPr algn="ctr" rtl="0" lvl="0">
              <a:buNone/>
            </a:pPr>
            <a:r>
              <a:rPr sz="3600" lang="en" i="1"/>
              <a:t>the people will say, </a:t>
            </a:r>
          </a:p>
          <a:p>
            <a:pPr algn="ctr" rtl="0" lvl="0">
              <a:buNone/>
            </a:pPr>
            <a:r>
              <a:rPr sz="3600" lang="en" i="1"/>
              <a:t>“We did it ourselves”</a:t>
            </a:r>
          </a:p>
          <a:p>
            <a:pPr algn="ctr" rtl="0" lvl="0">
              <a:buNone/>
            </a:pPr>
            <a:r>
              <a:rPr sz="3600" lang="en" i="1"/>
              <a:t>                          - Lao Tzu</a:t>
            </a:r>
          </a:p>
        </p:txBody>
      </p:sp>
      <p:pic>
        <p:nvPicPr>
          <p:cNvPr id="75" name="Shape 75"/>
          <p:cNvPicPr preferRelativeResize="0"/>
          <p:nvPr/>
        </p:nvPicPr>
        <p:blipFill>
          <a:blip r:embed="rId3"/>
          <a:stretch>
            <a:fillRect/>
          </a:stretch>
        </p:blipFill>
        <p:spPr>
          <a:xfrm>
            <a:off y="1826450" x="5257800"/>
            <a:ext cy="2476500" cx="3810000"/>
          </a:xfrm>
          <a:prstGeom prst="rect">
            <a:avLst/>
          </a:prstGeom>
          <a:noFill/>
          <a:ln>
            <a:noFill/>
          </a:ln>
        </p:spPr>
      </p:pic>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5200C"/>
        </a:solidFill>
      </p:bgPr>
    </p:bg>
    <p:spTree>
      <p:nvGrpSpPr>
        <p:cNvPr id="460" name="Shape 460"/>
        <p:cNvGrpSpPr/>
        <p:nvPr/>
      </p:nvGrpSpPr>
      <p:grpSpPr>
        <a:xfrm>
          <a:off y="0" x="0"/>
          <a:ext cy="0" cx="0"/>
          <a:chOff y="0" x="0"/>
          <a:chExt cy="0" cx="0"/>
        </a:xfrm>
      </p:grpSpPr>
      <p:sp>
        <p:nvSpPr>
          <p:cNvPr id="461" name="Shape 46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t>Collab with Circle K	</a:t>
            </a:r>
          </a:p>
        </p:txBody>
      </p:sp>
      <p:sp>
        <p:nvSpPr>
          <p:cNvPr id="462" name="Shape 462"/>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t>Blanket Making + Clothing Drive +Fundraising?  for Monday Night Mission</a:t>
            </a:r>
          </a:p>
          <a:p>
            <a:pPr rtl="0" lvl="0" indent="-419100" marL="457200">
              <a:buClr>
                <a:schemeClr val="dk1"/>
              </a:buClr>
              <a:buSzPct val="166666"/>
              <a:buFont typeface="Arial"/>
              <a:buChar char="•"/>
            </a:pPr>
            <a:r>
              <a:rPr lang="en"/>
              <a:t>Suggestions?  text me @ 626-242-3031</a:t>
            </a:r>
          </a:p>
          <a:p>
            <a:pPr rtl="0" lvl="0">
              <a:buNone/>
            </a:pPr>
            <a:r>
              <a:rPr lang="en"/>
              <a:t>	</a:t>
            </a:r>
          </a:p>
          <a:p>
            <a:r>
              <a:t/>
            </a:r>
          </a:p>
        </p:txBody>
      </p:sp>
      <p:pic>
        <p:nvPicPr>
          <p:cNvPr id="463" name="Shape 463"/>
          <p:cNvPicPr preferRelativeResize="0"/>
          <p:nvPr/>
        </p:nvPicPr>
        <p:blipFill>
          <a:blip r:embed="rId3"/>
          <a:stretch>
            <a:fillRect/>
          </a:stretch>
        </p:blipFill>
        <p:spPr>
          <a:xfrm>
            <a:off y="2918837" x="6354675"/>
            <a:ext cy="2085975" cx="2057400"/>
          </a:xfrm>
          <a:prstGeom prst="rect">
            <a:avLst/>
          </a:prstGeom>
          <a:noFill/>
          <a:ln>
            <a:noFill/>
          </a:ln>
        </p:spPr>
      </p:pic>
      <p:pic>
        <p:nvPicPr>
          <p:cNvPr id="464" name="Shape 464"/>
          <p:cNvPicPr preferRelativeResize="0"/>
          <p:nvPr/>
        </p:nvPicPr>
        <p:blipFill>
          <a:blip r:embed="rId4"/>
          <a:stretch>
            <a:fillRect/>
          </a:stretch>
        </p:blipFill>
        <p:spPr>
          <a:xfrm>
            <a:off y="2839862" x="703337"/>
            <a:ext cy="2085975" cx="2085975"/>
          </a:xfrm>
          <a:prstGeom prst="rect">
            <a:avLst/>
          </a:prstGeom>
          <a:noFill/>
          <a:ln>
            <a:noFill/>
          </a:ln>
        </p:spPr>
      </p:pic>
      <p:pic>
        <p:nvPicPr>
          <p:cNvPr id="465" name="Shape 465"/>
          <p:cNvPicPr preferRelativeResize="0"/>
          <p:nvPr/>
        </p:nvPicPr>
        <p:blipFill>
          <a:blip r:embed="rId5"/>
          <a:stretch>
            <a:fillRect/>
          </a:stretch>
        </p:blipFill>
        <p:spPr>
          <a:xfrm>
            <a:off y="2839862" x="3543300"/>
            <a:ext cy="2085975" cx="2057400"/>
          </a:xfrm>
          <a:prstGeom prst="rect">
            <a:avLst/>
          </a:prstGeom>
          <a:noFill/>
          <a:ln>
            <a:noFill/>
          </a:ln>
        </p:spPr>
      </p:pic>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5200C"/>
        </a:solidFill>
      </p:bgPr>
    </p:bg>
    <p:spTree>
      <p:nvGrpSpPr>
        <p:cNvPr id="469" name="Shape 469"/>
        <p:cNvGrpSpPr/>
        <p:nvPr/>
      </p:nvGrpSpPr>
      <p:grpSpPr>
        <a:xfrm>
          <a:off y="0" x="0"/>
          <a:ext cy="0" cx="0"/>
          <a:chOff y="0" x="0"/>
          <a:chExt cy="0" cx="0"/>
        </a:xfrm>
      </p:grpSpPr>
      <p:sp>
        <p:nvSpPr>
          <p:cNvPr id="470" name="Shape 470"/>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Garvey Youth Outreach!</a:t>
            </a:r>
          </a:p>
        </p:txBody>
      </p:sp>
      <p:sp>
        <p:nvSpPr>
          <p:cNvPr id="471" name="Shape 471"/>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Clr>
                <a:schemeClr val="dk1"/>
              </a:buClr>
              <a:buSzPct val="45833"/>
              <a:buFont typeface="Arial"/>
              <a:buNone/>
            </a:pPr>
            <a:r>
              <a:rPr sz="2400" lang="en">
                <a:latin typeface="Arial"/>
                <a:ea typeface="Arial"/>
                <a:cs typeface="Arial"/>
                <a:sym typeface="Arial"/>
              </a:rPr>
              <a:t>Thank you guys again for sending so many volunteers out to us! They were all amazing to work with and I am very grateful for their help! I definitely want to make it out to a meeting one of these days, so I do hope I'll get to see them all again. </a:t>
            </a:r>
          </a:p>
          <a:p>
            <a:r>
              <a:t/>
            </a:r>
          </a:p>
          <a:p>
            <a:pPr rtl="0" lvl="0">
              <a:buClr>
                <a:schemeClr val="dk1"/>
              </a:buClr>
              <a:buSzPct val="45833"/>
              <a:buFont typeface="Arial"/>
              <a:buNone/>
            </a:pPr>
            <a:r>
              <a:rPr sz="2400" lang="en">
                <a:latin typeface="Arial"/>
                <a:ea typeface="Arial"/>
                <a:cs typeface="Arial"/>
                <a:sym typeface="Arial"/>
              </a:rPr>
              <a:t>Thank you and have a wonderful weekend!</a:t>
            </a:r>
          </a:p>
          <a:p>
            <a:r>
              <a:t/>
            </a:r>
          </a:p>
          <a:p>
            <a:pPr rtl="0" lvl="0">
              <a:buClr>
                <a:schemeClr val="dk1"/>
              </a:buClr>
              <a:buSzPct val="45833"/>
              <a:buFont typeface="Arial"/>
              <a:buNone/>
            </a:pPr>
            <a:r>
              <a:rPr sz="2400" lang="en">
                <a:latin typeface="Arial"/>
                <a:ea typeface="Arial"/>
                <a:cs typeface="Arial"/>
                <a:sym typeface="Arial"/>
              </a:rPr>
              <a:t>- Gladys</a:t>
            </a:r>
          </a:p>
          <a:p>
            <a:r>
              <a:t/>
            </a:r>
          </a:p>
        </p:txBody>
      </p:sp>
      <p:pic>
        <p:nvPicPr>
          <p:cNvPr id="472" name="Shape 472"/>
          <p:cNvPicPr preferRelativeResize="0"/>
          <p:nvPr/>
        </p:nvPicPr>
        <p:blipFill>
          <a:blip r:embed="rId3"/>
          <a:stretch>
            <a:fillRect/>
          </a:stretch>
        </p:blipFill>
        <p:spPr>
          <a:xfrm>
            <a:off y="2667500" x="6132875"/>
            <a:ext cy="2369050" cx="2369050"/>
          </a:xfrm>
          <a:prstGeom prst="rect">
            <a:avLst/>
          </a:prstGeom>
          <a:noFill/>
          <a:ln>
            <a:noFill/>
          </a:ln>
        </p:spPr>
      </p:pic>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5200C"/>
        </a:solidFill>
      </p:bgPr>
    </p:bg>
    <p:spTree>
      <p:nvGrpSpPr>
        <p:cNvPr id="476" name="Shape 476"/>
        <p:cNvGrpSpPr/>
        <p:nvPr/>
      </p:nvGrpSpPr>
      <p:grpSpPr>
        <a:xfrm>
          <a:off y="0" x="0"/>
          <a:ext cy="0" cx="0"/>
          <a:chOff y="0" x="0"/>
          <a:chExt cy="0" cx="0"/>
        </a:xfrm>
      </p:grpSpPr>
      <p:sp>
        <p:nvSpPr>
          <p:cNvPr id="477" name="Shape 477"/>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LA Marathon!</a:t>
            </a:r>
          </a:p>
        </p:txBody>
      </p:sp>
      <p:sp>
        <p:nvSpPr>
          <p:cNvPr id="478" name="Shape 478"/>
          <p:cNvSpPr txBox="1"/>
          <p:nvPr>
            <p:ph idx="1" type="body"/>
          </p:nvPr>
        </p:nvSpPr>
        <p:spPr>
          <a:xfrm>
            <a:off y="1200150" x="457200"/>
            <a:ext cy="3725699" cx="8229600"/>
          </a:xfrm>
          <a:prstGeom prst="rect">
            <a:avLst/>
          </a:prstGeom>
        </p:spPr>
        <p:txBody>
          <a:bodyPr bIns="91425" rIns="91425" lIns="91425" tIns="91425" anchor="t" anchorCtr="0">
            <a:noAutofit/>
          </a:bodyPr>
          <a:lstStyle/>
          <a:p>
            <a:pPr>
              <a:buNone/>
            </a:pPr>
            <a:r>
              <a:rPr b="1" sz="1800" lang="en">
                <a:solidFill>
                  <a:srgbClr val="3E454C"/>
                </a:solidFill>
                <a:latin typeface="Ubuntu"/>
                <a:ea typeface="Ubuntu"/>
                <a:cs typeface="Ubuntu"/>
                <a:sym typeface="Ubuntu"/>
              </a:rPr>
              <a:t>Hi All,</a:t>
            </a:r>
            <a:br>
              <a:rPr b="1" sz="1800" lang="en">
                <a:solidFill>
                  <a:srgbClr val="3E454C"/>
                </a:solidFill>
                <a:latin typeface="Ubuntu"/>
                <a:ea typeface="Ubuntu"/>
                <a:cs typeface="Ubuntu"/>
                <a:sym typeface="Ubuntu"/>
              </a:rPr>
            </a:br>
            <a:r>
              <a:rPr b="1" sz="1800" lang="en">
                <a:solidFill>
                  <a:srgbClr val="3E454C"/>
                </a:solidFill>
                <a:latin typeface="Ubuntu"/>
                <a:ea typeface="Ubuntu"/>
                <a:cs typeface="Ubuntu"/>
                <a:sym typeface="Ubuntu"/>
              </a:rPr>
              <a:t>Thank you all for volunteering at LA Marathon Mile 19 and making it a big success.  We had worked as big family. Without all your support, help and confidence it would have not been possible.</a:t>
            </a:r>
            <a:br>
              <a:rPr b="1" sz="1800" lang="en">
                <a:solidFill>
                  <a:srgbClr val="3E454C"/>
                </a:solidFill>
                <a:latin typeface="Ubuntu"/>
                <a:ea typeface="Ubuntu"/>
                <a:cs typeface="Ubuntu"/>
                <a:sym typeface="Ubuntu"/>
              </a:rPr>
            </a:br>
            <a:r>
              <a:rPr b="1" sz="1800" lang="en">
                <a:solidFill>
                  <a:srgbClr val="3E454C"/>
                </a:solidFill>
                <a:latin typeface="Ubuntu"/>
                <a:ea typeface="Ubuntu"/>
                <a:cs typeface="Ubuntu"/>
                <a:sym typeface="Ubuntu"/>
              </a:rPr>
              <a:t>Students: You all were there before me and excited. I was little nervous when I came but seeing you confidence and support i was amazed. I really liked working with you guys.Thank you again and hope to see you next</a:t>
            </a:r>
            <a:br>
              <a:rPr b="1" sz="1800" lang="en">
                <a:solidFill>
                  <a:srgbClr val="3E454C"/>
                </a:solidFill>
                <a:latin typeface="Ubuntu"/>
                <a:ea typeface="Ubuntu"/>
                <a:cs typeface="Ubuntu"/>
                <a:sym typeface="Ubuntu"/>
              </a:rPr>
            </a:br>
            <a:r>
              <a:rPr b="1" sz="1800" lang="en">
                <a:solidFill>
                  <a:srgbClr val="3E454C"/>
                </a:solidFill>
                <a:latin typeface="Ubuntu"/>
                <a:ea typeface="Ubuntu"/>
                <a:cs typeface="Ubuntu"/>
                <a:sym typeface="Ubuntu"/>
              </a:rPr>
              <a:t>year again.</a:t>
            </a:r>
          </a:p>
        </p:txBody>
      </p:sp>
      <p:pic>
        <p:nvPicPr>
          <p:cNvPr id="479" name="Shape 479"/>
          <p:cNvPicPr preferRelativeResize="0"/>
          <p:nvPr/>
        </p:nvPicPr>
        <p:blipFill>
          <a:blip r:embed="rId3"/>
          <a:stretch>
            <a:fillRect/>
          </a:stretch>
        </p:blipFill>
        <p:spPr>
          <a:xfrm>
            <a:off y="3374400" x="1876000"/>
            <a:ext cy="1657975" cx="2869574"/>
          </a:xfrm>
          <a:prstGeom prst="rect">
            <a:avLst/>
          </a:prstGeom>
          <a:noFill/>
          <a:ln>
            <a:noFill/>
          </a:ln>
        </p:spPr>
      </p:pic>
      <p:sp>
        <p:nvSpPr>
          <p:cNvPr id="480" name="Shape 480"/>
          <p:cNvSpPr txBox="1"/>
          <p:nvPr/>
        </p:nvSpPr>
        <p:spPr>
          <a:xfrm>
            <a:off y="3703075" x="4808100"/>
            <a:ext cy="1329300" cx="4335899"/>
          </a:xfrm>
          <a:prstGeom prst="rect">
            <a:avLst/>
          </a:prstGeom>
        </p:spPr>
        <p:txBody>
          <a:bodyPr bIns="91425" rIns="91425" lIns="91425" tIns="91425" anchor="t" anchorCtr="0">
            <a:noAutofit/>
          </a:bodyPr>
          <a:lstStyle/>
          <a:p>
            <a:pPr>
              <a:buNone/>
            </a:pPr>
            <a:r>
              <a:rPr b="1" sz="3600" lang="en">
                <a:latin typeface="Ubuntu"/>
                <a:ea typeface="Ubuntu"/>
                <a:cs typeface="Ubuntu"/>
                <a:sym typeface="Ubuntu"/>
              </a:rPr>
              <a:t>GO CHI CHAPTER!</a:t>
            </a:r>
          </a:p>
        </p:txBody>
      </p: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484" name="Shape 484"/>
        <p:cNvGrpSpPr/>
        <p:nvPr/>
      </p:nvGrpSpPr>
      <p:grpSpPr>
        <a:xfrm>
          <a:off y="0" x="0"/>
          <a:ext cy="0" cx="0"/>
          <a:chOff y="0" x="0"/>
          <a:chExt cy="0" cx="0"/>
        </a:xfrm>
      </p:grpSpPr>
      <p:sp>
        <p:nvSpPr>
          <p:cNvPr id="485" name="Shape 485"/>
          <p:cNvSpPr txBox="1"/>
          <p:nvPr>
            <p:ph type="ctrTitle"/>
          </p:nvPr>
        </p:nvSpPr>
        <p:spPr>
          <a:xfrm>
            <a:off y="1694036"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Pledge Parents</a:t>
            </a:r>
          </a:p>
        </p:txBody>
      </p:sp>
      <p:sp>
        <p:nvSpPr>
          <p:cNvPr id="486" name="Shape 486"/>
          <p:cNvSpPr txBox="1"/>
          <p:nvPr>
            <p:ph idx="1" type="subTitle"/>
          </p:nvPr>
        </p:nvSpPr>
        <p:spPr>
          <a:xfrm>
            <a:off y="3051975"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Sean Tran &amp; Annie Tran</a:t>
            </a:r>
          </a:p>
          <a:p>
            <a:pPr rtl="0" lvl="0">
              <a:buNone/>
            </a:pPr>
            <a:r>
              <a:rPr lang="en">
                <a:latin typeface="Ubuntu"/>
                <a:ea typeface="Ubuntu"/>
                <a:cs typeface="Ubuntu"/>
                <a:sym typeface="Ubuntu"/>
              </a:rPr>
              <a:t>pledgeparents@apo-x.org</a:t>
            </a:r>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490" name="Shape 490"/>
        <p:cNvGrpSpPr/>
        <p:nvPr/>
      </p:nvGrpSpPr>
      <p:grpSpPr>
        <a:xfrm>
          <a:off y="0" x="0"/>
          <a:ext cy="0" cx="0"/>
          <a:chOff y="0" x="0"/>
          <a:chExt cy="0" cx="0"/>
        </a:xfrm>
      </p:grpSpPr>
      <p:sp>
        <p:nvSpPr>
          <p:cNvPr id="491" name="Shape 49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t>Pledges</a:t>
            </a:r>
          </a:p>
        </p:txBody>
      </p:sp>
      <p:sp>
        <p:nvSpPr>
          <p:cNvPr id="492" name="Shape 492"/>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t>Quiz 2 </a:t>
            </a:r>
          </a:p>
          <a:p>
            <a:pPr rtl="0" lvl="0">
              <a:buNone/>
            </a:pPr>
            <a:r>
              <a:rPr lang="en"/>
              <a:t>-Pledge roster, toast song, mission and vision</a:t>
            </a:r>
          </a:p>
          <a:p>
            <a:pPr rtl="0" lvl="0">
              <a:buNone/>
            </a:pPr>
            <a:r>
              <a:rPr lang="en"/>
              <a:t>-Music Video’s are coming soon!</a:t>
            </a:r>
          </a:p>
          <a:p>
            <a:pPr rtl="0" lvl="0">
              <a:buNone/>
            </a:pPr>
            <a:r>
              <a:rPr lang="en"/>
              <a:t>-4 Part harmony is happening today! </a:t>
            </a:r>
          </a:p>
        </p:txBody>
      </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496" name="Shape 496"/>
        <p:cNvGrpSpPr/>
        <p:nvPr/>
      </p:nvGrpSpPr>
      <p:grpSpPr>
        <a:xfrm>
          <a:off y="0" x="0"/>
          <a:ext cy="0" cx="0"/>
          <a:chOff y="0" x="0"/>
          <a:chExt cy="0" cx="0"/>
        </a:xfrm>
      </p:grpSpPr>
      <p:sp>
        <p:nvSpPr>
          <p:cNvPr id="497" name="Shape 497"/>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Actives</a:t>
            </a:r>
          </a:p>
        </p:txBody>
      </p:sp>
      <p:sp>
        <p:nvSpPr>
          <p:cNvPr id="498" name="Shape 49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t>-Interviews List is COMING</a:t>
            </a:r>
          </a:p>
          <a:p>
            <a:pPr rtl="0" lvl="0">
              <a:buNone/>
            </a:pPr>
            <a:r>
              <a:rPr lang="en"/>
              <a:t>-Please please please come out to interview us</a:t>
            </a:r>
          </a:p>
          <a:p>
            <a:pPr rtl="0" lvl="0">
              <a:buNone/>
            </a:pPr>
            <a:r>
              <a:rPr lang="en"/>
              <a:t>-Reminder that campout is happening</a:t>
            </a:r>
          </a:p>
          <a:p>
            <a:pPr rtl="0" lvl="0">
              <a:buNone/>
            </a:pPr>
            <a:r>
              <a:rPr lang="en"/>
              <a:t>- Interviews/Issues</a:t>
            </a:r>
          </a:p>
          <a:p>
            <a:pPr>
              <a:buNone/>
            </a:pPr>
            <a:r>
              <a:rPr lang="en"/>
              <a:t>-Campout is happening peeps. </a:t>
            </a:r>
            <a:br>
              <a:rPr lang="en"/>
            </a:br>
            <a:r>
              <a:rPr lang="en"/>
              <a:t>	remember to bring your stuff and sign up to drive</a:t>
            </a:r>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502" name="Shape 502"/>
        <p:cNvGrpSpPr/>
        <p:nvPr/>
      </p:nvGrpSpPr>
      <p:grpSpPr>
        <a:xfrm>
          <a:off y="0" x="0"/>
          <a:ext cy="0" cx="0"/>
          <a:chOff y="0" x="0"/>
          <a:chExt cy="0" cx="0"/>
        </a:xfrm>
      </p:grpSpPr>
      <p:sp>
        <p:nvSpPr>
          <p:cNvPr id="503" name="Shape 50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t>Flashback time baby</a:t>
            </a:r>
          </a:p>
        </p:txBody>
      </p:sp>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507" name="Shape 507"/>
        <p:cNvGrpSpPr/>
        <p:nvPr/>
      </p:nvGrpSpPr>
      <p:grpSpPr>
        <a:xfrm>
          <a:off y="0" x="0"/>
          <a:ext cy="0" cx="0"/>
          <a:chOff y="0" x="0"/>
          <a:chExt cy="0" cx="0"/>
        </a:xfrm>
      </p:grpSpPr>
      <p:sp>
        <p:nvSpPr>
          <p:cNvPr id="508" name="Shape 508"/>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Fellowship VPs</a:t>
            </a:r>
          </a:p>
        </p:txBody>
      </p:sp>
      <p:sp>
        <p:nvSpPr>
          <p:cNvPr id="509" name="Shape 509"/>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Michael Hung &amp; Dianne Pham</a:t>
            </a:r>
          </a:p>
          <a:p>
            <a:pPr rtl="0" lvl="0">
              <a:buNone/>
            </a:pPr>
            <a:r>
              <a:rPr lang="en">
                <a:latin typeface="Ubuntu"/>
                <a:ea typeface="Ubuntu"/>
                <a:cs typeface="Ubuntu"/>
                <a:sym typeface="Ubuntu"/>
              </a:rPr>
              <a:t>fellowship@apo-x.org</a:t>
            </a:r>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3" name="Shape 513"/>
        <p:cNvGrpSpPr/>
        <p:nvPr/>
      </p:nvGrpSpPr>
      <p:grpSpPr>
        <a:xfrm>
          <a:off y="0" x="0"/>
          <a:ext cy="0" cx="0"/>
          <a:chOff y="0" x="0"/>
          <a:chExt cy="0" cx="0"/>
        </a:xfrm>
      </p:grpSpPr>
      <p:sp>
        <p:nvSpPr>
          <p:cNvPr id="514" name="Shape 514"/>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Fun Foursies</a:t>
            </a:r>
          </a:p>
        </p:txBody>
      </p:sp>
      <p:sp>
        <p:nvSpPr>
          <p:cNvPr id="515" name="Shape 515"/>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t>Groups made, will be sent out after meeting!</a:t>
            </a:r>
          </a:p>
          <a:p>
            <a:pPr rtl="0" lvl="0">
              <a:buNone/>
            </a:pPr>
            <a:r>
              <a:rPr lang="en"/>
              <a:t>Take a picture and email it to us or post it to Facebook for credit.</a:t>
            </a:r>
          </a:p>
          <a:p>
            <a:r>
              <a:t/>
            </a:r>
          </a:p>
          <a:p>
            <a:pPr>
              <a:buNone/>
            </a:pPr>
            <a:r>
              <a:rPr sz="1500" lang="en"/>
              <a:t>Hopefully not this creepy</a:t>
            </a:r>
          </a:p>
        </p:txBody>
      </p:sp>
      <p:pic>
        <p:nvPicPr>
          <p:cNvPr id="516" name="Shape 516"/>
          <p:cNvPicPr preferRelativeResize="0"/>
          <p:nvPr/>
        </p:nvPicPr>
        <p:blipFill>
          <a:blip r:embed="rId3"/>
          <a:stretch>
            <a:fillRect/>
          </a:stretch>
        </p:blipFill>
        <p:spPr>
          <a:xfrm>
            <a:off y="2382662" x="5209000"/>
            <a:ext cy="2543175" cx="3333750"/>
          </a:xfrm>
          <a:prstGeom prst="rect">
            <a:avLst/>
          </a:prstGeom>
          <a:noFill/>
          <a:ln>
            <a:noFill/>
          </a:ln>
        </p:spPr>
      </p:pic>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0" name="Shape 520"/>
        <p:cNvGrpSpPr/>
        <p:nvPr/>
      </p:nvGrpSpPr>
      <p:grpSpPr>
        <a:xfrm>
          <a:off y="0" x="0"/>
          <a:ext cy="0" cx="0"/>
          <a:chOff y="0" x="0"/>
          <a:chExt cy="0" cx="0"/>
        </a:xfrm>
      </p:grpSpPr>
      <p:sp>
        <p:nvSpPr>
          <p:cNvPr id="521" name="Shape 521"/>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BUCKET LIST</a:t>
            </a:r>
          </a:p>
        </p:txBody>
      </p:sp>
      <p:sp>
        <p:nvSpPr>
          <p:cNvPr id="522" name="Shape 522"/>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t>DO IT.</a:t>
            </a:r>
          </a:p>
          <a:p>
            <a:r>
              <a:t/>
            </a:r>
          </a:p>
          <a:p>
            <a:pPr>
              <a:buNone/>
            </a:pPr>
            <a:r>
              <a:rPr lang="en"/>
              <a:t>Pics or it didn’t happen. (But actually.)</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AD1C4"/>
        </a:solidFill>
      </p:bgPr>
    </p:bg>
    <p:spTree>
      <p:nvGrpSpPr>
        <p:cNvPr id="79" name="Shape 79"/>
        <p:cNvGrpSpPr/>
        <p:nvPr/>
      </p:nvGrpSpPr>
      <p:grpSpPr>
        <a:xfrm>
          <a:off y="0" x="0"/>
          <a:ext cy="0" cx="0"/>
          <a:chOff y="0" x="0"/>
          <a:chExt cy="0" cx="0"/>
        </a:xfrm>
      </p:grpSpPr>
      <p:sp>
        <p:nvSpPr>
          <p:cNvPr id="80" name="Shape 80"/>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sz="6000" lang="en">
                <a:latin typeface="Tangerine"/>
                <a:ea typeface="Tangerine"/>
                <a:cs typeface="Tangerine"/>
                <a:sym typeface="Tangerine"/>
              </a:rPr>
              <a:t>Sergeant-at-Arms</a:t>
            </a:r>
          </a:p>
        </p:txBody>
      </p:sp>
      <p:sp>
        <p:nvSpPr>
          <p:cNvPr id="81" name="Shape 81"/>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sz="4800" lang="en" i="0">
                <a:latin typeface="Tangerine"/>
                <a:ea typeface="Tangerine"/>
                <a:cs typeface="Tangerine"/>
                <a:sym typeface="Tangerine"/>
              </a:rPr>
              <a:t>Catherine Teotico</a:t>
            </a:r>
          </a:p>
          <a:p>
            <a:pPr rtl="0" lvl="0">
              <a:buNone/>
            </a:pPr>
            <a:r>
              <a:rPr u="sng" b="1" sz="4800" lang="en" i="0">
                <a:latin typeface="Tangerine"/>
                <a:ea typeface="Tangerine"/>
                <a:cs typeface="Tangerine"/>
                <a:sym typeface="Tangerine"/>
              </a:rPr>
              <a:t>apoxsergeant@gmail.com</a:t>
            </a:r>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6" name="Shape 526"/>
        <p:cNvGrpSpPr/>
        <p:nvPr/>
      </p:nvGrpSpPr>
      <p:grpSpPr>
        <a:xfrm>
          <a:off y="0" x="0"/>
          <a:ext cy="0" cx="0"/>
          <a:chOff y="0" x="0"/>
          <a:chExt cy="0" cx="0"/>
        </a:xfrm>
      </p:grpSpPr>
      <p:sp>
        <p:nvSpPr>
          <p:cNvPr id="527" name="Shape 52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t>TALENT SHOW</a:t>
            </a:r>
          </a:p>
        </p:txBody>
      </p:sp>
      <p:sp>
        <p:nvSpPr>
          <p:cNvPr id="528" name="Shape 52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sz="2800" lang="en"/>
              <a:t>Either May 2 or May 3 (not April 18)</a:t>
            </a:r>
          </a:p>
          <a:p>
            <a:r>
              <a:t/>
            </a:r>
          </a:p>
          <a:p>
            <a:pPr rtl="0" lvl="0">
              <a:buNone/>
            </a:pPr>
            <a:r>
              <a:rPr sz="2800" lang="en"/>
              <a:t>Accepting acts/performances/bits/raps/jokes/stand-up/ speeches/dances from now until a week before</a:t>
            </a:r>
          </a:p>
          <a:p>
            <a:r>
              <a:t/>
            </a:r>
          </a:p>
          <a:p>
            <a:pPr rtl="0" lvl="0">
              <a:buNone/>
            </a:pPr>
            <a:r>
              <a:rPr sz="2800" lang="en"/>
              <a:t>Let us know if you’re interested (or sign up on the binder).</a:t>
            </a:r>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2" name="Shape 532"/>
        <p:cNvGrpSpPr/>
        <p:nvPr/>
      </p:nvGrpSpPr>
      <p:grpSpPr>
        <a:xfrm>
          <a:off y="0" x="0"/>
          <a:ext cy="0" cx="0"/>
          <a:chOff y="0" x="0"/>
          <a:chExt cy="0" cx="0"/>
        </a:xfrm>
      </p:grpSpPr>
      <p:sp>
        <p:nvSpPr>
          <p:cNvPr id="533" name="Shape 53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t>Banquet</a:t>
            </a:r>
          </a:p>
        </p:txBody>
      </p:sp>
      <p:sp>
        <p:nvSpPr>
          <p:cNvPr id="534" name="Shape 53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t>May 30th</a:t>
            </a:r>
          </a:p>
        </p:txBody>
      </p:sp>
      <p:pic>
        <p:nvPicPr>
          <p:cNvPr id="535" name="Shape 535"/>
          <p:cNvPicPr preferRelativeResize="0"/>
          <p:nvPr/>
        </p:nvPicPr>
        <p:blipFill>
          <a:blip r:embed="rId3"/>
          <a:stretch>
            <a:fillRect/>
          </a:stretch>
        </p:blipFill>
        <p:spPr>
          <a:xfrm>
            <a:off y="2029200" x="4346825"/>
            <a:ext cy="2381250" cx="4762500"/>
          </a:xfrm>
          <a:prstGeom prst="rect">
            <a:avLst/>
          </a:prstGeom>
          <a:noFill/>
          <a:ln>
            <a:noFill/>
          </a:ln>
        </p:spPr>
      </p:pic>
      <p:pic>
        <p:nvPicPr>
          <p:cNvPr id="536" name="Shape 536"/>
          <p:cNvPicPr preferRelativeResize="0"/>
          <p:nvPr/>
        </p:nvPicPr>
        <p:blipFill>
          <a:blip r:embed="rId4"/>
          <a:stretch>
            <a:fillRect/>
          </a:stretch>
        </p:blipFill>
        <p:spPr>
          <a:xfrm>
            <a:off y="2283725" x="184800"/>
            <a:ext cy="1905000" cx="4762500"/>
          </a:xfrm>
          <a:prstGeom prst="rect">
            <a:avLst/>
          </a:prstGeom>
          <a:noFill/>
          <a:ln>
            <a:noFill/>
          </a:ln>
        </p:spPr>
      </p:pic>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0" name="Shape 540"/>
        <p:cNvGrpSpPr/>
        <p:nvPr/>
      </p:nvGrpSpPr>
      <p:grpSpPr>
        <a:xfrm>
          <a:off y="0" x="0"/>
          <a:ext cy="0" cx="0"/>
          <a:chOff y="0" x="0"/>
          <a:chExt cy="0" cx="0"/>
        </a:xfrm>
      </p:grpSpPr>
      <p:sp>
        <p:nvSpPr>
          <p:cNvPr id="541" name="Shape 541"/>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More Fellowships Later</a:t>
            </a:r>
          </a:p>
        </p:txBody>
      </p:sp>
      <p:sp>
        <p:nvSpPr>
          <p:cNvPr id="542" name="Shape 542"/>
          <p:cNvSpPr txBox="1"/>
          <p:nvPr>
            <p:ph idx="1" type="body"/>
          </p:nvPr>
        </p:nvSpPr>
        <p:spPr>
          <a:xfrm>
            <a:off y="1200150" x="457200"/>
            <a:ext cy="3725699" cx="8229600"/>
          </a:xfrm>
          <a:prstGeom prst="rect">
            <a:avLst/>
          </a:prstGeom>
        </p:spPr>
        <p:txBody>
          <a:bodyPr bIns="91425" rIns="91425" lIns="91425" tIns="91425" anchor="t" anchorCtr="0">
            <a:noAutofit/>
          </a:bodyPr>
          <a:lstStyle/>
          <a:p>
            <a:pPr>
              <a:buNone/>
            </a:pPr>
            <a:r>
              <a:rPr lang="en"/>
              <a:t>Please study.</a:t>
            </a:r>
          </a:p>
        </p:txBody>
      </p:sp>
      <p:pic>
        <p:nvPicPr>
          <p:cNvPr id="543" name="Shape 543"/>
          <p:cNvPicPr preferRelativeResize="0"/>
          <p:nvPr/>
        </p:nvPicPr>
        <p:blipFill>
          <a:blip r:embed="rId3"/>
          <a:stretch>
            <a:fillRect/>
          </a:stretch>
        </p:blipFill>
        <p:spPr>
          <a:xfrm>
            <a:off y="1307312" x="3494500"/>
            <a:ext cy="3590925" cx="4762500"/>
          </a:xfrm>
          <a:prstGeom prst="rect">
            <a:avLst/>
          </a:prstGeom>
          <a:noFill/>
          <a:ln>
            <a:noFill/>
          </a:ln>
        </p:spPr>
      </p:pic>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00"/>
        </a:solidFill>
      </p:bgPr>
    </p:bg>
    <p:spTree>
      <p:nvGrpSpPr>
        <p:cNvPr id="547" name="Shape 547"/>
        <p:cNvGrpSpPr/>
        <p:nvPr/>
      </p:nvGrpSpPr>
      <p:grpSpPr>
        <a:xfrm>
          <a:off y="0" x="0"/>
          <a:ext cy="0" cx="0"/>
          <a:chOff y="0" x="0"/>
          <a:chExt cy="0" cx="0"/>
        </a:xfrm>
      </p:grpSpPr>
      <p:sp>
        <p:nvSpPr>
          <p:cNvPr id="548" name="Shape 548"/>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Historian</a:t>
            </a:r>
          </a:p>
        </p:txBody>
      </p:sp>
      <p:sp>
        <p:nvSpPr>
          <p:cNvPr id="549" name="Shape 549"/>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Tin Tran</a:t>
            </a:r>
          </a:p>
          <a:p>
            <a:pPr rtl="0" lvl="0">
              <a:buNone/>
            </a:pPr>
            <a:r>
              <a:rPr lang="en">
                <a:latin typeface="Ubuntu"/>
                <a:ea typeface="Ubuntu"/>
                <a:cs typeface="Ubuntu"/>
                <a:sym typeface="Ubuntu"/>
              </a:rPr>
              <a:t>historian@apo-x.org</a:t>
            </a:r>
          </a:p>
        </p:txBody>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00"/>
        </a:solidFill>
      </p:bgPr>
    </p:bg>
    <p:spTree>
      <p:nvGrpSpPr>
        <p:cNvPr id="553" name="Shape 553"/>
        <p:cNvGrpSpPr/>
        <p:nvPr/>
      </p:nvGrpSpPr>
      <p:grpSpPr>
        <a:xfrm>
          <a:off y="0" x="0"/>
          <a:ext cy="0" cx="0"/>
          <a:chOff y="0" x="0"/>
          <a:chExt cy="0" cx="0"/>
        </a:xfrm>
      </p:grpSpPr>
      <p:sp>
        <p:nvSpPr>
          <p:cNvPr id="554" name="Shape 554"/>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latin typeface="Righteous"/>
                <a:ea typeface="Righteous"/>
                <a:cs typeface="Righteous"/>
                <a:sym typeface="Righteous"/>
              </a:rPr>
              <a:t>Webisode #1</a:t>
            </a:r>
          </a:p>
        </p:txBody>
      </p:sp>
      <p:sp>
        <p:nvSpPr>
          <p:cNvPr id="555" name="Shape 555">
            <a:hlinkClick r:id="rId4"/>
          </p:cNvPr>
          <p:cNvSpPr/>
          <p:nvPr/>
        </p:nvSpPr>
        <p:spPr>
          <a:xfrm>
            <a:off y="1352550" x="1492900"/>
            <a:ext cy="3673999" cx="6349324"/>
          </a:xfrm>
          <a:prstGeom prst="rect">
            <a:avLst/>
          </a:prstGeom>
          <a:blipFill>
            <a:blip r:embed="rId5"/>
            <a:stretch>
              <a:fillRect/>
            </a:stretch>
          </a:blipFill>
          <a:ln>
            <a:noFill/>
          </a:ln>
        </p:spPr>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00"/>
        </a:solidFill>
      </p:bgPr>
    </p:bg>
    <p:spTree>
      <p:nvGrpSpPr>
        <p:cNvPr id="559" name="Shape 559"/>
        <p:cNvGrpSpPr/>
        <p:nvPr/>
      </p:nvGrpSpPr>
      <p:grpSpPr>
        <a:xfrm>
          <a:off y="0" x="0"/>
          <a:ext cy="0" cx="0"/>
          <a:chOff y="0" x="0"/>
          <a:chExt cy="0" cx="0"/>
        </a:xfrm>
      </p:grpSpPr>
      <p:sp>
        <p:nvSpPr>
          <p:cNvPr id="560" name="Shape 560"/>
          <p:cNvSpPr txBox="1"/>
          <p:nvPr>
            <p:ph type="title"/>
          </p:nvPr>
        </p:nvSpPr>
        <p:spPr>
          <a:xfrm>
            <a:off y="205978" x="457200"/>
            <a:ext cy="857400" cx="8229600"/>
          </a:xfrm>
          <a:prstGeom prst="rect">
            <a:avLst/>
          </a:prstGeom>
          <a:ln w="9525" cap="flat">
            <a:solidFill>
              <a:srgbClr val="FFFFFF"/>
            </a:solidFill>
            <a:prstDash val="solid"/>
            <a:round/>
            <a:headEnd w="med" len="med" type="none"/>
            <a:tailEnd w="med" len="med" type="none"/>
          </a:ln>
        </p:spPr>
        <p:txBody>
          <a:bodyPr bIns="91425" rIns="91425" lIns="91425" tIns="91425" anchor="ctr" anchorCtr="0">
            <a:noAutofit/>
          </a:bodyPr>
          <a:lstStyle/>
          <a:p>
            <a:pPr>
              <a:buNone/>
            </a:pPr>
            <a:r>
              <a:rPr lang="en">
                <a:latin typeface="Righteous"/>
                <a:ea typeface="Righteous"/>
                <a:cs typeface="Righteous"/>
                <a:sym typeface="Righteous"/>
              </a:rPr>
              <a:t>Updates</a:t>
            </a:r>
          </a:p>
        </p:txBody>
      </p:sp>
      <p:sp>
        <p:nvSpPr>
          <p:cNvPr id="561" name="Shape 561"/>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Trebuchet MS"/>
                <a:ea typeface="Trebuchet MS"/>
                <a:cs typeface="Trebuchet MS"/>
                <a:sym typeface="Trebuchet MS"/>
              </a:rPr>
              <a:t>Still working on online picture submission</a:t>
            </a:r>
          </a:p>
          <a:p>
            <a:pPr lvl="0" indent="-419100" marL="457200">
              <a:buClr>
                <a:schemeClr val="dk1"/>
              </a:buClr>
              <a:buSzPct val="166666"/>
              <a:buFont typeface="Arial"/>
              <a:buChar char="•"/>
            </a:pPr>
            <a:r>
              <a:rPr lang="en">
                <a:latin typeface="Trebuchet MS"/>
                <a:ea typeface="Trebuchet MS"/>
                <a:cs typeface="Trebuchet MS"/>
                <a:sym typeface="Trebuchet MS"/>
              </a:rPr>
              <a:t>Chi Chapter Flickr is in the works...</a:t>
            </a:r>
          </a:p>
        </p:txBody>
      </p:sp>
      <p:pic>
        <p:nvPicPr>
          <p:cNvPr id="562" name="Shape 562"/>
          <p:cNvPicPr preferRelativeResize="0"/>
          <p:nvPr/>
        </p:nvPicPr>
        <p:blipFill>
          <a:blip r:embed="rId3"/>
          <a:stretch>
            <a:fillRect/>
          </a:stretch>
        </p:blipFill>
        <p:spPr>
          <a:xfrm>
            <a:off y="2601750" x="3643300"/>
            <a:ext cy="2095500" cx="1857375"/>
          </a:xfrm>
          <a:prstGeom prst="rect">
            <a:avLst/>
          </a:prstGeom>
          <a:noFill/>
          <a:ln>
            <a:noFill/>
          </a:ln>
        </p:spPr>
      </p:pic>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00"/>
        </a:solidFill>
      </p:bgPr>
    </p:bg>
    <p:spTree>
      <p:nvGrpSpPr>
        <p:cNvPr id="566" name="Shape 566"/>
        <p:cNvGrpSpPr/>
        <p:nvPr/>
      </p:nvGrpSpPr>
      <p:grpSpPr>
        <a:xfrm>
          <a:off y="0" x="0"/>
          <a:ext cy="0" cx="0"/>
          <a:chOff y="0" x="0"/>
          <a:chExt cy="0" cx="0"/>
        </a:xfrm>
      </p:grpSpPr>
      <p:sp>
        <p:nvSpPr>
          <p:cNvPr id="567" name="Shape 567"/>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latin typeface="Righteous"/>
                <a:ea typeface="Righteous"/>
                <a:cs typeface="Righteous"/>
                <a:sym typeface="Righteous"/>
              </a:rPr>
              <a:t>Chi Chapter Flickr</a:t>
            </a:r>
          </a:p>
        </p:txBody>
      </p:sp>
      <p:sp>
        <p:nvSpPr>
          <p:cNvPr id="568" name="Shape 568"/>
          <p:cNvSpPr txBox="1"/>
          <p:nvPr>
            <p:ph idx="1" type="body"/>
          </p:nvPr>
        </p:nvSpPr>
        <p:spPr>
          <a:xfrm>
            <a:off y="1200150" x="457200"/>
            <a:ext cy="3725699" cx="8229600"/>
          </a:xfrm>
          <a:prstGeom prst="rect">
            <a:avLst/>
          </a:prstGeom>
        </p:spPr>
        <p:txBody>
          <a:bodyPr bIns="91425" rIns="91425" lIns="91425" tIns="91425" anchor="t" anchorCtr="0">
            <a:noAutofit/>
          </a:bodyPr>
          <a:lstStyle/>
          <a:p/>
        </p:txBody>
      </p:sp>
      <p:pic>
        <p:nvPicPr>
          <p:cNvPr id="569" name="Shape 569"/>
          <p:cNvPicPr preferRelativeResize="0"/>
          <p:nvPr/>
        </p:nvPicPr>
        <p:blipFill>
          <a:blip r:embed="rId3"/>
          <a:stretch>
            <a:fillRect/>
          </a:stretch>
        </p:blipFill>
        <p:spPr>
          <a:xfrm>
            <a:off y="1200154" x="691950"/>
            <a:ext cy="3725699" cx="7657205"/>
          </a:xfrm>
          <a:prstGeom prst="rect">
            <a:avLst/>
          </a:prstGeom>
          <a:noFill/>
          <a:ln>
            <a:noFill/>
          </a:ln>
        </p:spPr>
      </p:pic>
      <p:sp>
        <p:nvSpPr>
          <p:cNvPr id="570" name="Shape 570"/>
          <p:cNvSpPr/>
          <p:nvPr/>
        </p:nvSpPr>
        <p:spPr>
          <a:xfrm>
            <a:off y="3840600" x="7683600"/>
            <a:ext cy="384299" cx="1003199"/>
          </a:xfrm>
          <a:prstGeom prst="leftArrow">
            <a:avLst>
              <a:gd fmla="val 50000" name="adj1"/>
              <a:gd fmla="val 50000" name="adj2"/>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p:txBody>
      </p:sp>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00"/>
        </a:solidFill>
      </p:bgPr>
    </p:bg>
    <p:spTree>
      <p:nvGrpSpPr>
        <p:cNvPr id="574" name="Shape 574"/>
        <p:cNvGrpSpPr/>
        <p:nvPr/>
      </p:nvGrpSpPr>
      <p:grpSpPr>
        <a:xfrm>
          <a:off y="0" x="0"/>
          <a:ext cy="0" cx="0"/>
          <a:chOff y="0" x="0"/>
          <a:chExt cy="0" cx="0"/>
        </a:xfrm>
      </p:grpSpPr>
      <p:sp>
        <p:nvSpPr>
          <p:cNvPr id="575" name="Shape 575"/>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latin typeface="Righteous"/>
                <a:ea typeface="Righteous"/>
                <a:cs typeface="Righteous"/>
                <a:sym typeface="Righteous"/>
              </a:rPr>
              <a:t>Chi Chapter Flickr</a:t>
            </a:r>
          </a:p>
        </p:txBody>
      </p:sp>
      <p:sp>
        <p:nvSpPr>
          <p:cNvPr id="576" name="Shape 576"/>
          <p:cNvSpPr txBox="1"/>
          <p:nvPr>
            <p:ph idx="1" type="body"/>
          </p:nvPr>
        </p:nvSpPr>
        <p:spPr>
          <a:xfrm>
            <a:off y="1200150" x="457200"/>
            <a:ext cy="3725699" cx="8229600"/>
          </a:xfrm>
          <a:prstGeom prst="rect">
            <a:avLst/>
          </a:prstGeom>
        </p:spPr>
        <p:txBody>
          <a:bodyPr bIns="91425" rIns="91425" lIns="91425" tIns="91425" anchor="t" anchorCtr="0">
            <a:noAutofit/>
          </a:bodyPr>
          <a:lstStyle/>
          <a:p/>
        </p:txBody>
      </p:sp>
      <p:pic>
        <p:nvPicPr>
          <p:cNvPr id="577" name="Shape 577"/>
          <p:cNvPicPr preferRelativeResize="0"/>
          <p:nvPr/>
        </p:nvPicPr>
        <p:blipFill>
          <a:blip r:embed="rId3"/>
          <a:stretch>
            <a:fillRect/>
          </a:stretch>
        </p:blipFill>
        <p:spPr>
          <a:xfrm>
            <a:off y="1434517" x="457200"/>
            <a:ext cy="3491332" cx="8229600"/>
          </a:xfrm>
          <a:prstGeom prst="rect">
            <a:avLst/>
          </a:prstGeom>
          <a:noFill/>
          <a:ln>
            <a:noFill/>
          </a:ln>
        </p:spPr>
      </p:pic>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00"/>
        </a:solidFill>
      </p:bgPr>
    </p:bg>
    <p:spTree>
      <p:nvGrpSpPr>
        <p:cNvPr id="581" name="Shape 581"/>
        <p:cNvGrpSpPr/>
        <p:nvPr/>
      </p:nvGrpSpPr>
      <p:grpSpPr>
        <a:xfrm>
          <a:off y="0" x="0"/>
          <a:ext cy="0" cx="0"/>
          <a:chOff y="0" x="0"/>
          <a:chExt cy="0" cx="0"/>
        </a:xfrm>
      </p:grpSpPr>
      <p:sp>
        <p:nvSpPr>
          <p:cNvPr id="582" name="Shape 582"/>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latin typeface="Righteous"/>
                <a:ea typeface="Righteous"/>
                <a:cs typeface="Righteous"/>
                <a:sym typeface="Righteous"/>
              </a:rPr>
              <a:t>Progress on Termbook</a:t>
            </a:r>
          </a:p>
        </p:txBody>
      </p:sp>
      <p:sp>
        <p:nvSpPr>
          <p:cNvPr id="583" name="Shape 583"/>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buClr>
                <a:schemeClr val="dk1"/>
              </a:buClr>
              <a:buSzPct val="166666"/>
              <a:buFont typeface="Arial"/>
              <a:buChar char="•"/>
            </a:pPr>
            <a:r>
              <a:rPr lang="en">
                <a:latin typeface="Trebuchet MS"/>
                <a:ea typeface="Trebuchet MS"/>
                <a:cs typeface="Trebuchet MS"/>
                <a:sym typeface="Trebuchet MS"/>
              </a:rPr>
              <a:t>Pledge Section is complete…that is all...</a:t>
            </a:r>
          </a:p>
        </p:txBody>
      </p:sp>
      <p:pic>
        <p:nvPicPr>
          <p:cNvPr id="584" name="Shape 584"/>
          <p:cNvPicPr preferRelativeResize="0"/>
          <p:nvPr/>
        </p:nvPicPr>
        <p:blipFill>
          <a:blip r:embed="rId3"/>
          <a:stretch>
            <a:fillRect/>
          </a:stretch>
        </p:blipFill>
        <p:spPr>
          <a:xfrm>
            <a:off y="2830350" x="6829412"/>
            <a:ext cy="2095500" cx="1857375"/>
          </a:xfrm>
          <a:prstGeom prst="rect">
            <a:avLst/>
          </a:prstGeom>
          <a:noFill/>
          <a:ln>
            <a:noFill/>
          </a:ln>
        </p:spPr>
      </p:pic>
      <p:pic>
        <p:nvPicPr>
          <p:cNvPr id="585" name="Shape 585"/>
          <p:cNvPicPr preferRelativeResize="0"/>
          <p:nvPr/>
        </p:nvPicPr>
        <p:blipFill>
          <a:blip r:embed="rId4"/>
          <a:stretch>
            <a:fillRect/>
          </a:stretch>
        </p:blipFill>
        <p:spPr>
          <a:xfrm>
            <a:off y="1954300" x="2851550"/>
            <a:ext cy="1508799" cx="2475073"/>
          </a:xfrm>
          <a:prstGeom prst="rect">
            <a:avLst/>
          </a:prstGeom>
          <a:noFill/>
          <a:ln>
            <a:noFill/>
          </a:ln>
        </p:spPr>
      </p:pic>
      <p:pic>
        <p:nvPicPr>
          <p:cNvPr id="586" name="Shape 586"/>
          <p:cNvPicPr preferRelativeResize="0"/>
          <p:nvPr/>
        </p:nvPicPr>
        <p:blipFill>
          <a:blip r:embed="rId5"/>
          <a:stretch>
            <a:fillRect/>
          </a:stretch>
        </p:blipFill>
        <p:spPr>
          <a:xfrm>
            <a:off y="3463100" x="1132923"/>
            <a:ext cy="1508800" cx="2394351"/>
          </a:xfrm>
          <a:prstGeom prst="rect">
            <a:avLst/>
          </a:prstGeom>
          <a:noFill/>
          <a:ln>
            <a:noFill/>
          </a:ln>
        </p:spPr>
      </p:pic>
      <p:pic>
        <p:nvPicPr>
          <p:cNvPr id="587" name="Shape 587"/>
          <p:cNvPicPr preferRelativeResize="0"/>
          <p:nvPr/>
        </p:nvPicPr>
        <p:blipFill>
          <a:blip r:embed="rId6"/>
          <a:stretch>
            <a:fillRect/>
          </a:stretch>
        </p:blipFill>
        <p:spPr>
          <a:xfrm>
            <a:off y="1940750" x="457197"/>
            <a:ext cy="1535910" cx="2394348"/>
          </a:xfrm>
          <a:prstGeom prst="rect">
            <a:avLst/>
          </a:prstGeom>
          <a:noFill/>
          <a:ln>
            <a:noFill/>
          </a:ln>
        </p:spPr>
      </p:pic>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00"/>
        </a:solidFill>
      </p:bgPr>
    </p:bg>
    <p:spTree>
      <p:nvGrpSpPr>
        <p:cNvPr id="591" name="Shape 591"/>
        <p:cNvGrpSpPr/>
        <p:nvPr/>
      </p:nvGrpSpPr>
      <p:grpSpPr>
        <a:xfrm>
          <a:off y="0" x="0"/>
          <a:ext cy="0" cx="0"/>
          <a:chOff y="0" x="0"/>
          <a:chExt cy="0" cx="0"/>
        </a:xfrm>
      </p:grpSpPr>
      <p:sp>
        <p:nvSpPr>
          <p:cNvPr id="592" name="Shape 592"/>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latin typeface="Righteous"/>
                <a:ea typeface="Righteous"/>
                <a:cs typeface="Righteous"/>
                <a:sym typeface="Righteous"/>
              </a:rPr>
              <a:t>Progress on Termbook</a:t>
            </a:r>
          </a:p>
        </p:txBody>
      </p:sp>
      <p:sp>
        <p:nvSpPr>
          <p:cNvPr id="593" name="Shape 593"/>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Trebuchet MS"/>
                <a:ea typeface="Trebuchet MS"/>
                <a:cs typeface="Trebuchet MS"/>
                <a:sym typeface="Trebuchet MS"/>
              </a:rPr>
              <a:t>
</a:t>
            </a:r>
            <a:r>
              <a:rPr lang="en">
                <a:latin typeface="Trebuchet MS"/>
                <a:ea typeface="Trebuchet MS"/>
                <a:cs typeface="Trebuchet MS"/>
                <a:sym typeface="Trebuchet MS"/>
              </a:rPr>
              <a:t>GOOD STANDING ACTIVES</a:t>
            </a:r>
          </a:p>
          <a:p>
            <a:r>
              <a:t/>
            </a:r>
          </a:p>
          <a:p>
            <a:pPr rtl="0" lvl="0">
              <a:buNone/>
            </a:pPr>
            <a:br>
              <a:rPr lang="en">
                <a:latin typeface="Trebuchet MS"/>
                <a:ea typeface="Trebuchet MS"/>
                <a:cs typeface="Trebuchet MS"/>
                <a:sym typeface="Trebuchet MS"/>
              </a:rPr>
            </a:br>
            <a:r>
              <a:rPr lang="en">
                <a:latin typeface="Trebuchet MS"/>
                <a:ea typeface="Trebuchet MS"/>
                <a:cs typeface="Trebuchet MS"/>
                <a:sym typeface="Trebuchet MS"/>
              </a:rPr>
              <a:t>I NEED YO PICTURES</a:t>
            </a:r>
          </a:p>
        </p:txBody>
      </p:sp>
      <p:pic>
        <p:nvPicPr>
          <p:cNvPr id="594" name="Shape 594"/>
          <p:cNvPicPr preferRelativeResize="0"/>
          <p:nvPr/>
        </p:nvPicPr>
        <p:blipFill>
          <a:blip r:embed="rId3"/>
          <a:stretch>
            <a:fillRect/>
          </a:stretch>
        </p:blipFill>
        <p:spPr>
          <a:xfrm flipH="1">
            <a:off y="2469950" x="4001425"/>
            <a:ext cy="2381250" cx="3333750"/>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y="0" x="0"/>
          <a:ext cy="0" cx="0"/>
          <a:chOff y="0" x="0"/>
          <a:chExt cy="0" cx="0"/>
        </a:xfrm>
      </p:grpSpPr>
      <p:sp>
        <p:nvSpPr>
          <p:cNvPr id="86" name="Shape 86"/>
          <p:cNvSpPr txBox="1"/>
          <p:nvPr/>
        </p:nvSpPr>
        <p:spPr>
          <a:xfrm>
            <a:off y="1123075" x="1534500"/>
            <a:ext cy="3753299" cx="7361700"/>
          </a:xfrm>
          <a:prstGeom prst="rect">
            <a:avLst/>
          </a:prstGeom>
        </p:spPr>
        <p:txBody>
          <a:bodyPr bIns="91425" rIns="91425" lIns="91425" tIns="91425" anchor="b" anchorCtr="0">
            <a:noAutofit/>
          </a:bodyPr>
          <a:lstStyle/>
          <a:p/>
        </p:txBody>
      </p:sp>
      <p:sp>
        <p:nvSpPr>
          <p:cNvPr id="87" name="Shape 87"/>
          <p:cNvSpPr txBox="1"/>
          <p:nvPr>
            <p:ph type="ctrTitle"/>
          </p:nvPr>
        </p:nvSpPr>
        <p:spPr>
          <a:xfrm>
            <a:off y="1785042" x="199250"/>
            <a:ext cy="1238099" cx="7772400"/>
          </a:xfrm>
          <a:prstGeom prst="rect">
            <a:avLst/>
          </a:prstGeom>
        </p:spPr>
        <p:txBody>
          <a:bodyPr bIns="91425" rIns="91425" lIns="91425" tIns="91425" anchor="ctr" anchorCtr="0">
            <a:noAutofit/>
          </a:bodyPr>
          <a:lstStyle/>
          <a:p>
            <a:pPr rtl="0" lvl="0">
              <a:buNone/>
            </a:pPr>
            <a:r>
              <a:rPr lang="en">
                <a:latin typeface="Crafty Girls"/>
                <a:ea typeface="Crafty Girls"/>
                <a:cs typeface="Crafty Girls"/>
                <a:sym typeface="Crafty Girls"/>
              </a:rPr>
              <a:t>And the ABEA goes to….</a:t>
            </a:r>
          </a:p>
        </p:txBody>
      </p:sp>
    </p:spTree>
  </p:cSld>
  <p:clrMapOvr>
    <a:masterClrMapping/>
  </p:clrMapOvr>
  <mc:AlternateContent>
    <mc:Choice Requires="p14">
      <p:transition spd="slow">
        <p14:prism dir="l"/>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00"/>
        </a:solidFill>
      </p:bgPr>
    </p:bg>
    <p:spTree>
      <p:nvGrpSpPr>
        <p:cNvPr id="598" name="Shape 598"/>
        <p:cNvGrpSpPr/>
        <p:nvPr/>
      </p:nvGrpSpPr>
      <p:grpSpPr>
        <a:xfrm>
          <a:off y="0" x="0"/>
          <a:ext cy="0" cx="0"/>
          <a:chOff y="0" x="0"/>
          <a:chExt cy="0" cx="0"/>
        </a:xfrm>
      </p:grpSpPr>
      <p:sp>
        <p:nvSpPr>
          <p:cNvPr id="599" name="Shape 599"/>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latin typeface="Righteous"/>
                <a:ea typeface="Righteous"/>
                <a:cs typeface="Righteous"/>
                <a:sym typeface="Righteous"/>
              </a:rPr>
              <a:t>Chi Trivia</a:t>
            </a:r>
          </a:p>
        </p:txBody>
      </p:sp>
      <p:sp>
        <p:nvSpPr>
          <p:cNvPr id="600" name="Shape 60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Trebuchet MS"/>
                <a:ea typeface="Trebuchet MS"/>
                <a:cs typeface="Trebuchet MS"/>
                <a:sym typeface="Trebuchet MS"/>
              </a:rPr>
              <a:t>For pledges~</a:t>
            </a:r>
          </a:p>
          <a:p>
            <a:pPr rtl="0" lvl="0">
              <a:buNone/>
            </a:pPr>
            <a:r>
              <a:rPr lang="en">
                <a:latin typeface="Trebuchet MS"/>
                <a:ea typeface="Trebuchet MS"/>
                <a:cs typeface="Trebuchet MS"/>
                <a:sym typeface="Trebuchet MS"/>
              </a:rPr>
              <a:t>Who is your namesake and when did she/he pledge?</a:t>
            </a:r>
          </a:p>
          <a:p>
            <a:r>
              <a:t/>
            </a:r>
          </a:p>
          <a:p>
            <a:r>
              <a:t/>
            </a:r>
          </a:p>
        </p:txBody>
      </p:sp>
      <p:pic>
        <p:nvPicPr>
          <p:cNvPr id="601" name="Shape 601"/>
          <p:cNvPicPr preferRelativeResize="0"/>
          <p:nvPr/>
        </p:nvPicPr>
        <p:blipFill>
          <a:blip r:embed="rId3"/>
          <a:stretch>
            <a:fillRect/>
          </a:stretch>
        </p:blipFill>
        <p:spPr>
          <a:xfrm>
            <a:off y="2667000" x="3522762"/>
            <a:ext cy="2476500" cx="5629275"/>
          </a:xfrm>
          <a:prstGeom prst="rect">
            <a:avLst/>
          </a:prstGeom>
          <a:noFill/>
          <a:ln>
            <a:noFill/>
          </a:ln>
        </p:spPr>
      </p:pic>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00"/>
        </a:solidFill>
      </p:bgPr>
    </p:bg>
    <p:spTree>
      <p:nvGrpSpPr>
        <p:cNvPr id="605" name="Shape 605"/>
        <p:cNvGrpSpPr/>
        <p:nvPr/>
      </p:nvGrpSpPr>
      <p:grpSpPr>
        <a:xfrm>
          <a:off y="0" x="0"/>
          <a:ext cy="0" cx="0"/>
          <a:chOff y="0" x="0"/>
          <a:chExt cy="0" cx="0"/>
        </a:xfrm>
      </p:grpSpPr>
      <p:sp>
        <p:nvSpPr>
          <p:cNvPr id="606" name="Shape 60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Righteous"/>
                <a:ea typeface="Righteous"/>
                <a:cs typeface="Righteous"/>
                <a:sym typeface="Righteous"/>
              </a:rPr>
              <a:t>Chi Trivia</a:t>
            </a:r>
          </a:p>
        </p:txBody>
      </p:sp>
      <p:sp>
        <p:nvSpPr>
          <p:cNvPr id="607" name="Shape 607"/>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Trebuchet MS"/>
                <a:ea typeface="Trebuchet MS"/>
                <a:cs typeface="Trebuchet MS"/>
                <a:sym typeface="Trebuchet MS"/>
              </a:rPr>
              <a:t>For pledges~</a:t>
            </a:r>
          </a:p>
          <a:p>
            <a:pPr rtl="0" lvl="0">
              <a:buNone/>
            </a:pPr>
            <a:r>
              <a:rPr lang="en">
                <a:latin typeface="Trebuchet MS"/>
                <a:ea typeface="Trebuchet MS"/>
                <a:cs typeface="Trebuchet MS"/>
                <a:sym typeface="Trebuchet MS"/>
              </a:rPr>
              <a:t>Who is your namesake and when did she/he pledge?</a:t>
            </a:r>
          </a:p>
          <a:p>
            <a:r>
              <a:t/>
            </a:r>
          </a:p>
          <a:p>
            <a:pPr rtl="0" lvl="0">
              <a:buNone/>
            </a:pPr>
            <a:r>
              <a:rPr lang="en">
                <a:latin typeface="Trebuchet MS"/>
                <a:ea typeface="Trebuchet MS"/>
                <a:cs typeface="Trebuchet MS"/>
                <a:sym typeface="Trebuchet MS"/>
              </a:rPr>
              <a:t>  </a:t>
            </a:r>
            <a:r>
              <a:rPr lang="en">
                <a:solidFill>
                  <a:srgbClr val="9900FF"/>
                </a:solidFill>
                <a:latin typeface="Trebuchet MS"/>
                <a:ea typeface="Trebuchet MS"/>
                <a:cs typeface="Trebuchet MS"/>
                <a:sym typeface="Trebuchet MS"/>
              </a:rPr>
              <a:t>Yuna Choi</a:t>
            </a:r>
          </a:p>
          <a:p>
            <a:pPr rtl="0" lvl="0">
              <a:buNone/>
            </a:pPr>
            <a:r>
              <a:rPr lang="en">
                <a:solidFill>
                  <a:srgbClr val="9900FF"/>
                </a:solidFill>
                <a:latin typeface="Trebuchet MS"/>
                <a:ea typeface="Trebuchet MS"/>
                <a:cs typeface="Trebuchet MS"/>
                <a:sym typeface="Trebuchet MS"/>
              </a:rPr>
              <a:t>Omega Class</a:t>
            </a:r>
          </a:p>
          <a:p>
            <a:r>
              <a:t/>
            </a:r>
          </a:p>
        </p:txBody>
      </p:sp>
      <p:pic>
        <p:nvPicPr>
          <p:cNvPr id="608" name="Shape 608"/>
          <p:cNvPicPr preferRelativeResize="0"/>
          <p:nvPr/>
        </p:nvPicPr>
        <p:blipFill>
          <a:blip r:embed="rId3"/>
          <a:stretch>
            <a:fillRect/>
          </a:stretch>
        </p:blipFill>
        <p:spPr>
          <a:xfrm>
            <a:off y="2667000" x="3514712"/>
            <a:ext cy="2476500" cx="5629275"/>
          </a:xfrm>
          <a:prstGeom prst="rect">
            <a:avLst/>
          </a:prstGeom>
          <a:noFill/>
          <a:ln>
            <a:noFill/>
          </a:ln>
        </p:spPr>
      </p:pic>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00"/>
        </a:solidFill>
      </p:bgPr>
    </p:bg>
    <p:spTree>
      <p:nvGrpSpPr>
        <p:cNvPr id="612" name="Shape 612"/>
        <p:cNvGrpSpPr/>
        <p:nvPr/>
      </p:nvGrpSpPr>
      <p:grpSpPr>
        <a:xfrm>
          <a:off y="0" x="0"/>
          <a:ext cy="0" cx="0"/>
          <a:chOff y="0" x="0"/>
          <a:chExt cy="0" cx="0"/>
        </a:xfrm>
      </p:grpSpPr>
      <p:sp>
        <p:nvSpPr>
          <p:cNvPr id="613" name="Shape 61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Righteous"/>
                <a:ea typeface="Righteous"/>
                <a:cs typeface="Righteous"/>
                <a:sym typeface="Righteous"/>
              </a:rPr>
              <a:t>Chi Trivia</a:t>
            </a:r>
          </a:p>
        </p:txBody>
      </p:sp>
      <p:sp>
        <p:nvSpPr>
          <p:cNvPr id="614" name="Shape 61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Trebuchet MS"/>
                <a:ea typeface="Trebuchet MS"/>
                <a:cs typeface="Trebuchet MS"/>
                <a:sym typeface="Trebuchet MS"/>
              </a:rPr>
              <a:t>For actives~</a:t>
            </a:r>
          </a:p>
          <a:p>
            <a:pPr rtl="0" lvl="0">
              <a:buNone/>
            </a:pPr>
            <a:r>
              <a:rPr lang="en">
                <a:latin typeface="Trebuchet MS"/>
                <a:ea typeface="Trebuchet MS"/>
                <a:cs typeface="Trebuchet MS"/>
                <a:sym typeface="Trebuchet MS"/>
              </a:rPr>
              <a:t>More like APO Trivia...sorry LOL</a:t>
            </a:r>
          </a:p>
          <a:p>
            <a:r>
              <a:t/>
            </a:r>
          </a:p>
          <a:p>
            <a:pPr rtl="0" lvl="0">
              <a:buNone/>
            </a:pPr>
            <a:r>
              <a:rPr lang="en">
                <a:latin typeface="Trebuchet MS"/>
                <a:ea typeface="Trebuchet MS"/>
                <a:cs typeface="Trebuchet MS"/>
                <a:sym typeface="Trebuchet MS"/>
              </a:rPr>
              <a:t>Other than in the US, APO </a:t>
            </a:r>
          </a:p>
          <a:p>
            <a:pPr rtl="0" lvl="0">
              <a:buNone/>
            </a:pPr>
            <a:r>
              <a:rPr lang="en">
                <a:latin typeface="Trebuchet MS"/>
                <a:ea typeface="Trebuchet MS"/>
                <a:cs typeface="Trebuchet MS"/>
                <a:sym typeface="Trebuchet MS"/>
              </a:rPr>
              <a:t>has chapters in these three</a:t>
            </a:r>
          </a:p>
          <a:p>
            <a:pPr>
              <a:buNone/>
            </a:pPr>
            <a:r>
              <a:rPr lang="en">
                <a:latin typeface="Trebuchet MS"/>
                <a:ea typeface="Trebuchet MS"/>
                <a:cs typeface="Trebuchet MS"/>
                <a:sym typeface="Trebuchet MS"/>
              </a:rPr>
              <a:t>countries</a:t>
            </a:r>
          </a:p>
        </p:txBody>
      </p:sp>
      <p:pic>
        <p:nvPicPr>
          <p:cNvPr id="615" name="Shape 615"/>
          <p:cNvPicPr preferRelativeResize="0"/>
          <p:nvPr/>
        </p:nvPicPr>
        <p:blipFill>
          <a:blip r:embed="rId3"/>
          <a:stretch>
            <a:fillRect/>
          </a:stretch>
        </p:blipFill>
        <p:spPr>
          <a:xfrm>
            <a:off y="3211350" x="5638800"/>
            <a:ext cy="1714500" cx="3048000"/>
          </a:xfrm>
          <a:prstGeom prst="rect">
            <a:avLst/>
          </a:prstGeom>
          <a:noFill/>
          <a:ln>
            <a:noFill/>
          </a:ln>
        </p:spPr>
      </p:pic>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00"/>
        </a:solidFill>
      </p:bgPr>
    </p:bg>
    <p:spTree>
      <p:nvGrpSpPr>
        <p:cNvPr id="619" name="Shape 619"/>
        <p:cNvGrpSpPr/>
        <p:nvPr/>
      </p:nvGrpSpPr>
      <p:grpSpPr>
        <a:xfrm>
          <a:off y="0" x="0"/>
          <a:ext cy="0" cx="0"/>
          <a:chOff y="0" x="0"/>
          <a:chExt cy="0" cx="0"/>
        </a:xfrm>
      </p:grpSpPr>
      <p:sp>
        <p:nvSpPr>
          <p:cNvPr id="620" name="Shape 62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Righteous"/>
                <a:ea typeface="Righteous"/>
                <a:cs typeface="Righteous"/>
                <a:sym typeface="Righteous"/>
              </a:rPr>
              <a:t>Chi Trivia</a:t>
            </a:r>
          </a:p>
        </p:txBody>
      </p:sp>
      <p:sp>
        <p:nvSpPr>
          <p:cNvPr id="621" name="Shape 621"/>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Trebuchet MS"/>
                <a:ea typeface="Trebuchet MS"/>
                <a:cs typeface="Trebuchet MS"/>
                <a:sym typeface="Trebuchet MS"/>
              </a:rPr>
              <a:t>For actives~</a:t>
            </a:r>
          </a:p>
          <a:p>
            <a:r>
              <a:t/>
            </a:r>
          </a:p>
          <a:p>
            <a:r>
              <a:t/>
            </a:r>
          </a:p>
          <a:p>
            <a:pPr rtl="0" lvl="0">
              <a:buNone/>
            </a:pPr>
            <a:r>
              <a:rPr lang="en">
                <a:latin typeface="Trebuchet MS"/>
                <a:ea typeface="Trebuchet MS"/>
                <a:cs typeface="Trebuchet MS"/>
                <a:sym typeface="Trebuchet MS"/>
              </a:rPr>
              <a:t>Other than in the US, APO </a:t>
            </a:r>
          </a:p>
          <a:p>
            <a:pPr rtl="0" lvl="0">
              <a:buNone/>
            </a:pPr>
            <a:r>
              <a:rPr lang="en">
                <a:latin typeface="Trebuchet MS"/>
                <a:ea typeface="Trebuchet MS"/>
                <a:cs typeface="Trebuchet MS"/>
                <a:sym typeface="Trebuchet MS"/>
              </a:rPr>
              <a:t>has chapters in these three</a:t>
            </a:r>
          </a:p>
          <a:p>
            <a:pPr rtl="0" lvl="0">
              <a:buNone/>
            </a:pPr>
            <a:r>
              <a:rPr lang="en">
                <a:latin typeface="Trebuchet MS"/>
                <a:ea typeface="Trebuchet MS"/>
                <a:cs typeface="Trebuchet MS"/>
                <a:sym typeface="Trebuchet MS"/>
              </a:rPr>
              <a:t>countries : </a:t>
            </a:r>
            <a:r>
              <a:rPr lang="en">
                <a:solidFill>
                  <a:srgbClr val="9900FF"/>
                </a:solidFill>
                <a:latin typeface="Trebuchet MS"/>
                <a:ea typeface="Trebuchet MS"/>
                <a:cs typeface="Trebuchet MS"/>
                <a:sym typeface="Trebuchet MS"/>
              </a:rPr>
              <a:t>Australia, Canada,</a:t>
            </a:r>
          </a:p>
          <a:p>
            <a:pPr rtl="0" lvl="0">
              <a:buNone/>
            </a:pPr>
            <a:r>
              <a:rPr lang="en">
                <a:solidFill>
                  <a:srgbClr val="9900FF"/>
                </a:solidFill>
                <a:latin typeface="Trebuchet MS"/>
                <a:ea typeface="Trebuchet MS"/>
                <a:cs typeface="Trebuchet MS"/>
                <a:sym typeface="Trebuchet MS"/>
              </a:rPr>
              <a:t>and the Philippines</a:t>
            </a:r>
          </a:p>
        </p:txBody>
      </p:sp>
      <p:pic>
        <p:nvPicPr>
          <p:cNvPr id="622" name="Shape 622"/>
          <p:cNvPicPr preferRelativeResize="0"/>
          <p:nvPr/>
        </p:nvPicPr>
        <p:blipFill>
          <a:blip r:embed="rId3"/>
          <a:stretch>
            <a:fillRect/>
          </a:stretch>
        </p:blipFill>
        <p:spPr>
          <a:xfrm>
            <a:off y="3211350" x="5638800"/>
            <a:ext cy="1714500" cx="3048000"/>
          </a:xfrm>
          <a:prstGeom prst="rect">
            <a:avLst/>
          </a:prstGeom>
          <a:noFill/>
          <a:ln>
            <a:noFill/>
          </a:ln>
        </p:spPr>
      </p:pic>
    </p:spTree>
  </p:cSld>
  <p:clrMapOvr>
    <a:masterClrMapping/>
  </p:clrMapOvr>
  <p:transition spd="slow">
    <p:cut/>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00"/>
        </a:solidFill>
      </p:bgPr>
    </p:bg>
    <p:spTree>
      <p:nvGrpSpPr>
        <p:cNvPr id="626" name="Shape 626"/>
        <p:cNvGrpSpPr/>
        <p:nvPr/>
      </p:nvGrpSpPr>
      <p:grpSpPr>
        <a:xfrm>
          <a:off y="0" x="0"/>
          <a:ext cy="0" cx="0"/>
          <a:chOff y="0" x="0"/>
          <a:chExt cy="0" cx="0"/>
        </a:xfrm>
      </p:grpSpPr>
      <p:sp>
        <p:nvSpPr>
          <p:cNvPr id="627" name="Shape 627"/>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latin typeface="Righteous"/>
                <a:ea typeface="Righteous"/>
                <a:cs typeface="Righteous"/>
                <a:sym typeface="Righteous"/>
              </a:rPr>
              <a:t>Brothers of the Week</a:t>
            </a:r>
          </a:p>
        </p:txBody>
      </p:sp>
      <p:sp>
        <p:nvSpPr>
          <p:cNvPr id="628" name="Shape 628"/>
          <p:cNvSpPr txBox="1"/>
          <p:nvPr>
            <p:ph idx="1" type="body"/>
          </p:nvPr>
        </p:nvSpPr>
        <p:spPr>
          <a:xfrm>
            <a:off y="1200150" x="457200"/>
            <a:ext cy="3725699" cx="8229600"/>
          </a:xfrm>
          <a:prstGeom prst="rect">
            <a:avLst/>
          </a:prstGeom>
        </p:spPr>
        <p:txBody>
          <a:bodyPr bIns="91425" rIns="91425" lIns="91425" tIns="91425" anchor="t" anchorCtr="0">
            <a:noAutofit/>
          </a:bodyPr>
          <a:lstStyle/>
          <a:p>
            <a:pPr>
              <a:buNone/>
            </a:pPr>
            <a:r>
              <a:rPr lang="en">
                <a:latin typeface="Trebuchet MS"/>
                <a:ea typeface="Trebuchet MS"/>
                <a:cs typeface="Trebuchet MS"/>
                <a:sym typeface="Trebuchet MS"/>
              </a:rPr>
              <a:t>There’s 3 this week~</a:t>
            </a:r>
          </a:p>
        </p:txBody>
      </p:sp>
      <p:pic>
        <p:nvPicPr>
          <p:cNvPr id="629" name="Shape 629"/>
          <p:cNvPicPr preferRelativeResize="0"/>
          <p:nvPr/>
        </p:nvPicPr>
        <p:blipFill>
          <a:blip r:embed="rId3"/>
          <a:stretch>
            <a:fillRect/>
          </a:stretch>
        </p:blipFill>
        <p:spPr>
          <a:xfrm>
            <a:off y="2024000" x="2645987"/>
            <a:ext cy="2901850" cx="3852024"/>
          </a:xfrm>
          <a:prstGeom prst="rect">
            <a:avLst/>
          </a:prstGeom>
          <a:noFill/>
          <a:ln>
            <a:noFill/>
          </a:ln>
        </p:spPr>
      </p:pic>
    </p:spTree>
  </p:cSld>
  <p:clrMapOvr>
    <a:masterClrMapping/>
  </p:clrMapOvr>
  <p:transition spd="slow">
    <p:cut/>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00"/>
        </a:solidFill>
      </p:bgPr>
    </p:bg>
    <p:spTree>
      <p:nvGrpSpPr>
        <p:cNvPr id="633" name="Shape 633"/>
        <p:cNvGrpSpPr/>
        <p:nvPr/>
      </p:nvGrpSpPr>
      <p:grpSpPr>
        <a:xfrm>
          <a:off y="0" x="0"/>
          <a:ext cy="0" cx="0"/>
          <a:chOff y="0" x="0"/>
          <a:chExt cy="0" cx="0"/>
        </a:xfrm>
      </p:grpSpPr>
      <p:sp>
        <p:nvSpPr>
          <p:cNvPr id="634" name="Shape 63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Righteous"/>
                <a:ea typeface="Righteous"/>
                <a:cs typeface="Righteous"/>
                <a:sym typeface="Righteous"/>
              </a:rPr>
              <a:t>Brother of the Week #1</a:t>
            </a:r>
          </a:p>
        </p:txBody>
      </p:sp>
      <p:sp>
        <p:nvSpPr>
          <p:cNvPr id="635" name="Shape 635"/>
          <p:cNvSpPr txBox="1"/>
          <p:nvPr>
            <p:ph idx="1" type="body"/>
          </p:nvPr>
        </p:nvSpPr>
        <p:spPr>
          <a:xfrm>
            <a:off y="1184275" x="457200"/>
            <a:ext cy="3725699" cx="8229600"/>
          </a:xfrm>
          <a:prstGeom prst="rect">
            <a:avLst/>
          </a:prstGeom>
        </p:spPr>
        <p:txBody>
          <a:bodyPr bIns="91425" rIns="91425" lIns="91425" tIns="91425" anchor="t" anchorCtr="0">
            <a:noAutofit/>
          </a:bodyPr>
          <a:lstStyle/>
          <a:p>
            <a:pPr rtl="0" lvl="0">
              <a:buNone/>
            </a:pPr>
            <a:r>
              <a:rPr lang="en">
                <a:latin typeface="Trebuchet MS"/>
                <a:ea typeface="Trebuchet MS"/>
                <a:cs typeface="Trebuchet MS"/>
                <a:sym typeface="Trebuchet MS"/>
              </a:rPr>
              <a:t>This brother is a big fan of Girls’ Generation.</a:t>
            </a:r>
          </a:p>
          <a:p>
            <a:r>
              <a:t/>
            </a:r>
          </a:p>
          <a:p>
            <a:pPr rtl="0" lvl="0">
              <a:buNone/>
            </a:pPr>
            <a:r>
              <a:rPr lang="en">
                <a:latin typeface="Trebuchet MS"/>
                <a:ea typeface="Trebuchet MS"/>
                <a:cs typeface="Trebuchet MS"/>
                <a:sym typeface="Trebuchet MS"/>
              </a:rPr>
              <a:t>   gee </a:t>
            </a:r>
          </a:p>
          <a:p>
            <a:pPr rtl="0" lvl="0">
              <a:buNone/>
            </a:pPr>
            <a:r>
              <a:rPr lang="en">
                <a:latin typeface="Trebuchet MS"/>
                <a:ea typeface="Trebuchet MS"/>
                <a:cs typeface="Trebuchet MS"/>
                <a:sym typeface="Trebuchet MS"/>
              </a:rPr>
              <a:t>    gee												 baby</a:t>
            </a:r>
          </a:p>
          <a:p>
            <a:pPr rtl="0" lvl="0">
              <a:buNone/>
            </a:pPr>
            <a:r>
              <a:rPr lang="en">
                <a:latin typeface="Trebuchet MS"/>
                <a:ea typeface="Trebuchet MS"/>
                <a:cs typeface="Trebuchet MS"/>
                <a:sym typeface="Trebuchet MS"/>
              </a:rPr>
              <a:t>      gee												   baby	</a:t>
            </a:r>
          </a:p>
          <a:p>
            <a:pPr rtl="0" lvl="0">
              <a:buNone/>
            </a:pPr>
            <a:r>
              <a:rPr lang="en">
                <a:latin typeface="Trebuchet MS"/>
                <a:ea typeface="Trebuchet MS"/>
                <a:cs typeface="Trebuchet MS"/>
                <a:sym typeface="Trebuchet MS"/>
              </a:rPr>
              <a:t>														     baby</a:t>
            </a:r>
          </a:p>
          <a:p>
            <a:r>
              <a:t/>
            </a:r>
          </a:p>
        </p:txBody>
      </p:sp>
      <p:pic>
        <p:nvPicPr>
          <p:cNvPr id="636" name="Shape 636"/>
          <p:cNvPicPr preferRelativeResize="0"/>
          <p:nvPr/>
        </p:nvPicPr>
        <p:blipFill>
          <a:blip r:embed="rId3"/>
          <a:stretch>
            <a:fillRect/>
          </a:stretch>
        </p:blipFill>
        <p:spPr>
          <a:xfrm>
            <a:off y="1835450" x="2314975"/>
            <a:ext cy="3074525" cx="4514049"/>
          </a:xfrm>
          <a:prstGeom prst="rect">
            <a:avLst/>
          </a:prstGeom>
          <a:noFill/>
          <a:ln>
            <a:noFill/>
          </a:ln>
        </p:spPr>
      </p:pic>
    </p:spTree>
  </p:cSld>
  <p:clrMapOvr>
    <a:masterClrMapping/>
  </p:clrMapOvr>
  <p:transition spd="slow">
    <p:cut/>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00"/>
        </a:solidFill>
      </p:bgPr>
    </p:bg>
    <p:spTree>
      <p:nvGrpSpPr>
        <p:cNvPr id="640" name="Shape 640"/>
        <p:cNvGrpSpPr/>
        <p:nvPr/>
      </p:nvGrpSpPr>
      <p:grpSpPr>
        <a:xfrm>
          <a:off y="0" x="0"/>
          <a:ext cy="0" cx="0"/>
          <a:chOff y="0" x="0"/>
          <a:chExt cy="0" cx="0"/>
        </a:xfrm>
      </p:grpSpPr>
      <p:sp>
        <p:nvSpPr>
          <p:cNvPr id="641" name="Shape 64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Righteous"/>
                <a:ea typeface="Righteous"/>
                <a:cs typeface="Righteous"/>
                <a:sym typeface="Righteous"/>
              </a:rPr>
              <a:t>Brother of the Week #1</a:t>
            </a:r>
          </a:p>
        </p:txBody>
      </p:sp>
      <p:sp>
        <p:nvSpPr>
          <p:cNvPr id="642" name="Shape 642"/>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t>
</a:t>
            </a:r>
          </a:p>
          <a:p>
            <a:pPr indent="0" marL="457200">
              <a:buNone/>
            </a:pPr>
            <a:r>
              <a:rPr lang="en">
                <a:latin typeface="Trebuchet MS"/>
                <a:ea typeface="Trebuchet MS"/>
                <a:cs typeface="Trebuchet MS"/>
                <a:sym typeface="Trebuchet MS"/>
              </a:rPr>
              <a:t>  Rui Guo</a:t>
            </a:r>
          </a:p>
        </p:txBody>
      </p:sp>
      <p:pic>
        <p:nvPicPr>
          <p:cNvPr id="643" name="Shape 643"/>
          <p:cNvPicPr preferRelativeResize="0"/>
          <p:nvPr/>
        </p:nvPicPr>
        <p:blipFill>
          <a:blip r:embed="rId3"/>
          <a:stretch>
            <a:fillRect/>
          </a:stretch>
        </p:blipFill>
        <p:spPr>
          <a:xfrm>
            <a:off y="1450524" x="3614746"/>
            <a:ext cy="3383025" cx="5072051"/>
          </a:xfrm>
          <a:prstGeom prst="rect">
            <a:avLst/>
          </a:prstGeom>
          <a:noFill/>
          <a:ln>
            <a:noFill/>
          </a:ln>
        </p:spPr>
      </p:pic>
    </p:spTree>
  </p:cSld>
  <p:clrMapOvr>
    <a:masterClrMapping/>
  </p:clrMapOvr>
  <p:transition spd="slow">
    <p:cut/>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00"/>
        </a:solidFill>
      </p:bgPr>
    </p:bg>
    <p:spTree>
      <p:nvGrpSpPr>
        <p:cNvPr id="647" name="Shape 647"/>
        <p:cNvGrpSpPr/>
        <p:nvPr/>
      </p:nvGrpSpPr>
      <p:grpSpPr>
        <a:xfrm>
          <a:off y="0" x="0"/>
          <a:ext cy="0" cx="0"/>
          <a:chOff y="0" x="0"/>
          <a:chExt cy="0" cx="0"/>
        </a:xfrm>
      </p:grpSpPr>
      <p:sp>
        <p:nvSpPr>
          <p:cNvPr id="648" name="Shape 64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Righteous"/>
                <a:ea typeface="Righteous"/>
                <a:cs typeface="Righteous"/>
                <a:sym typeface="Righteous"/>
              </a:rPr>
              <a:t>Brother of the Week #2</a:t>
            </a:r>
          </a:p>
        </p:txBody>
      </p:sp>
      <p:sp>
        <p:nvSpPr>
          <p:cNvPr id="649" name="Shape 649"/>
          <p:cNvSpPr txBox="1"/>
          <p:nvPr>
            <p:ph idx="1" type="body"/>
          </p:nvPr>
        </p:nvSpPr>
        <p:spPr>
          <a:xfrm>
            <a:off y="1200150" x="457200"/>
            <a:ext cy="3725699" cx="8229600"/>
          </a:xfrm>
          <a:prstGeom prst="rect">
            <a:avLst/>
          </a:prstGeom>
        </p:spPr>
        <p:txBody>
          <a:bodyPr bIns="91425" rIns="91425" lIns="91425" tIns="91425" anchor="t" anchorCtr="0">
            <a:noAutofit/>
          </a:bodyPr>
          <a:lstStyle/>
          <a:p>
            <a:pPr>
              <a:buNone/>
            </a:pPr>
            <a:r>
              <a:rPr lang="en">
                <a:latin typeface="Trebuchet MS"/>
                <a:ea typeface="Trebuchet MS"/>
                <a:cs typeface="Trebuchet MS"/>
                <a:sym typeface="Trebuchet MS"/>
              </a:rPr>
              <a:t>This brother is probably the loudest person in Chi Chapter.</a:t>
            </a:r>
          </a:p>
        </p:txBody>
      </p:sp>
      <p:pic>
        <p:nvPicPr>
          <p:cNvPr id="650" name="Shape 650"/>
          <p:cNvPicPr preferRelativeResize="0"/>
          <p:nvPr/>
        </p:nvPicPr>
        <p:blipFill>
          <a:blip r:embed="rId3"/>
          <a:stretch>
            <a:fillRect/>
          </a:stretch>
        </p:blipFill>
        <p:spPr>
          <a:xfrm>
            <a:off y="2113400" x="4960923"/>
            <a:ext cy="2812449" cx="3725875"/>
          </a:xfrm>
          <a:prstGeom prst="rect">
            <a:avLst/>
          </a:prstGeom>
          <a:noFill/>
          <a:ln>
            <a:noFill/>
          </a:ln>
        </p:spPr>
      </p:pic>
    </p:spTree>
  </p:cSld>
  <p:clrMapOvr>
    <a:masterClrMapping/>
  </p:clrMapOvr>
  <p:transition spd="slow">
    <p:cut/>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00"/>
        </a:solidFill>
      </p:bgPr>
    </p:bg>
    <p:spTree>
      <p:nvGrpSpPr>
        <p:cNvPr id="654" name="Shape 654"/>
        <p:cNvGrpSpPr/>
        <p:nvPr/>
      </p:nvGrpSpPr>
      <p:grpSpPr>
        <a:xfrm>
          <a:off y="0" x="0"/>
          <a:ext cy="0" cx="0"/>
          <a:chOff y="0" x="0"/>
          <a:chExt cy="0" cx="0"/>
        </a:xfrm>
      </p:grpSpPr>
      <p:sp>
        <p:nvSpPr>
          <p:cNvPr id="655" name="Shape 65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Righteous"/>
                <a:ea typeface="Righteous"/>
                <a:cs typeface="Righteous"/>
                <a:sym typeface="Righteous"/>
              </a:rPr>
              <a:t>Brother of the Week #2</a:t>
            </a:r>
          </a:p>
        </p:txBody>
      </p:sp>
      <p:sp>
        <p:nvSpPr>
          <p:cNvPr id="656" name="Shape 656"/>
          <p:cNvSpPr txBox="1"/>
          <p:nvPr>
            <p:ph idx="1" type="body"/>
          </p:nvPr>
        </p:nvSpPr>
        <p:spPr>
          <a:xfrm>
            <a:off y="1200150" x="6080925"/>
            <a:ext cy="3725699" cx="2993099"/>
          </a:xfrm>
          <a:prstGeom prst="rect">
            <a:avLst/>
          </a:prstGeom>
        </p:spPr>
        <p:txBody>
          <a:bodyPr bIns="91425" rIns="91425" lIns="91425" tIns="91425" anchor="t" anchorCtr="0">
            <a:noAutofit/>
          </a:bodyPr>
          <a:lstStyle/>
          <a:p>
            <a:pPr rtl="0" lvl="0">
              <a:buNone/>
            </a:pPr>
            <a:r>
              <a:rPr lang="en"/>
              <a:t>
</a:t>
            </a:r>
          </a:p>
          <a:p>
            <a:r>
              <a:t/>
            </a:r>
          </a:p>
          <a:p>
            <a:pPr>
              <a:buNone/>
            </a:pPr>
            <a:r>
              <a:rPr lang="en">
                <a:latin typeface="Trebuchet MS"/>
                <a:ea typeface="Trebuchet MS"/>
                <a:cs typeface="Trebuchet MS"/>
                <a:sym typeface="Trebuchet MS"/>
              </a:rPr>
              <a:t>    Olivia Pardo</a:t>
            </a:r>
          </a:p>
        </p:txBody>
      </p:sp>
      <p:pic>
        <p:nvPicPr>
          <p:cNvPr id="657" name="Shape 657"/>
          <p:cNvPicPr preferRelativeResize="0"/>
          <p:nvPr/>
        </p:nvPicPr>
        <p:blipFill>
          <a:blip r:embed="rId3"/>
          <a:stretch>
            <a:fillRect/>
          </a:stretch>
        </p:blipFill>
        <p:spPr>
          <a:xfrm>
            <a:off y="1352825" x="687649"/>
            <a:ext cy="3573025" cx="5393275"/>
          </a:xfrm>
          <a:prstGeom prst="rect">
            <a:avLst/>
          </a:prstGeom>
          <a:noFill/>
          <a:ln>
            <a:noFill/>
          </a:ln>
        </p:spPr>
      </p:pic>
    </p:spTree>
  </p:cSld>
  <p:clrMapOvr>
    <a:masterClrMapping/>
  </p:clrMapOvr>
  <p:transition spd="slow">
    <p:cut/>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00"/>
        </a:solidFill>
      </p:bgPr>
    </p:bg>
    <p:spTree>
      <p:nvGrpSpPr>
        <p:cNvPr id="661" name="Shape 661"/>
        <p:cNvGrpSpPr/>
        <p:nvPr/>
      </p:nvGrpSpPr>
      <p:grpSpPr>
        <a:xfrm>
          <a:off y="0" x="0"/>
          <a:ext cy="0" cx="0"/>
          <a:chOff y="0" x="0"/>
          <a:chExt cy="0" cx="0"/>
        </a:xfrm>
      </p:grpSpPr>
      <p:sp>
        <p:nvSpPr>
          <p:cNvPr id="662" name="Shape 66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Righteous"/>
                <a:ea typeface="Righteous"/>
                <a:cs typeface="Righteous"/>
                <a:sym typeface="Righteous"/>
              </a:rPr>
              <a:t>Brothers of the Week #3</a:t>
            </a:r>
          </a:p>
        </p:txBody>
      </p:sp>
      <p:sp>
        <p:nvSpPr>
          <p:cNvPr id="663" name="Shape 663"/>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Trebuchet MS"/>
                <a:ea typeface="Trebuchet MS"/>
                <a:cs typeface="Trebuchet MS"/>
                <a:sym typeface="Trebuchet MS"/>
              </a:rPr>
              <a:t>Okay, I lied. There are two more BOTWs. But it’s for the same reason!</a:t>
            </a:r>
          </a:p>
          <a:p>
            <a:r>
              <a:t/>
            </a:r>
          </a:p>
          <a:p>
            <a:pPr rtl="0" lvl="0">
              <a:buNone/>
            </a:pPr>
            <a:r>
              <a:rPr lang="en">
                <a:latin typeface="Trebuchet MS"/>
                <a:ea typeface="Trebuchet MS"/>
                <a:cs typeface="Trebuchet MS"/>
                <a:sym typeface="Trebuchet MS"/>
              </a:rPr>
              <a:t>These two brothers pledged Alpha Kappa term. One is a graduate student and the other likes to try different protein bars and write reviews on them.</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y="0" x="0"/>
          <a:ext cy="0" cx="0"/>
          <a:chOff y="0" x="0"/>
          <a:chExt cy="0" cx="0"/>
        </a:xfrm>
      </p:grpSpPr>
      <p:sp>
        <p:nvSpPr>
          <p:cNvPr id="92" name="Shape 92"/>
          <p:cNvSpPr txBox="1"/>
          <p:nvPr/>
        </p:nvSpPr>
        <p:spPr>
          <a:xfrm>
            <a:off y="925000" x="117550"/>
            <a:ext cy="3951300" cx="8778599"/>
          </a:xfrm>
          <a:prstGeom prst="rect">
            <a:avLst/>
          </a:prstGeom>
        </p:spPr>
        <p:txBody>
          <a:bodyPr bIns="91425" rIns="91425" lIns="91425" tIns="91425" anchor="b" anchorCtr="0">
            <a:noAutofit/>
          </a:bodyPr>
          <a:lstStyle/>
          <a:p>
            <a:pPr algn="r" rtl="0" lvl="0">
              <a:buNone/>
            </a:pPr>
            <a:r>
              <a:rPr b="1" sz="1200" lang="en">
                <a:solidFill>
                  <a:srgbClr val="FFFFFF"/>
                </a:solidFill>
                <a:latin typeface="La Belle Aurore"/>
                <a:ea typeface="La Belle Aurore"/>
                <a:cs typeface="La Belle Aurore"/>
                <a:sym typeface="La Belle Aurore"/>
              </a:rPr>
              <a:t>Wow so LACMA was really fun and interesting. First of all, we got free parking. Second, OMFG we got a buffet of mashed potato in a martini. You know where we were the first 10 minutes of the event. + our group picture in the photo booth is just too cute. So we took pictures, had fun, ate mashed potato, and toured two exhibits. We first went to an iconic and avant-garde. So we replaced the lyrics to "I Don't Care" by Icona Pop. It goes like... Avant-Garde~ Iconic!~ lolol. So we were trying to blow on the mobile arts made because I mean... it's a mobile... we made them move and realized Emily is amazing at blowing ;). I tried to take a picture of the "No photography" but I couldn't. :(. We went to the next exhibit...but I forgot the name. It was the one with the hands. So much trip. We had a lot of fun. We later ended up looking at this amazing huge hot wheels looking thing that had like 500 hot wheels and a huge track that had a lot of turns and inclines and declines. We went upstairs to take a picture and I started recording and the security said no videos and told me to leave. I was so sad, but he said he was just kidding I didn't need to leave, but no videos. He later started to talk to me about life and how I should finish college instead of ending up like him working like 10 hours and he started talking to me about how he wanted to see something like the Maury show where a kid would rebel against his mom. I was thinking in my head, "omg we gotta go.. omg we gotta go" but I was stuck. Stuck in this conversation about how I have to make it in life. He told me he "had" friends. Had. past tense. He said finish college and don't end up doing something like him. Honestly, it was nice that someone was encouraging me...I guess? but it was like damn i gotta get on my game. LACMA was really fun and we ended up talking about fun things and I got to hangout with people I usually don't get to hangout with. Everyone got to enter even if they didn't reserve their ticket because there was a standby line. Definitely rcommended going back if they have more college nights! We loved the mashed potatoes. We wanted to take some back... I REALLY HAD FUN. It was great to hangout with emily because she's my pbro and we don't really hangout. So much fun emily~&lt;3. And of course shoutout to electric skyline~</a:t>
            </a:r>
            <a:r>
              <a:rPr b="1" sz="1000" lang="en">
                <a:solidFill>
                  <a:srgbClr val="FFFFFF"/>
                </a:solidFill>
                <a:latin typeface="Corsiva"/>
                <a:ea typeface="Corsiva"/>
                <a:cs typeface="Corsiva"/>
                <a:sym typeface="Corsiva"/>
              </a:rPr>
              <a:t>.</a:t>
            </a:r>
          </a:p>
        </p:txBody>
      </p:sp>
      <p:pic>
        <p:nvPicPr>
          <p:cNvPr id="93" name="Shape 93"/>
          <p:cNvPicPr preferRelativeResize="0"/>
          <p:nvPr/>
        </p:nvPicPr>
        <p:blipFill>
          <a:blip r:embed="rId3"/>
          <a:stretch>
            <a:fillRect/>
          </a:stretch>
        </p:blipFill>
        <p:spPr>
          <a:xfrm>
            <a:off y="1018425" x="3016000"/>
            <a:ext cy="3764450" cx="2823350"/>
          </a:xfrm>
          <a:prstGeom prst="rect">
            <a:avLst/>
          </a:prstGeom>
        </p:spPr>
      </p:pic>
      <p:sp>
        <p:nvSpPr>
          <p:cNvPr id="94" name="Shape 94"/>
          <p:cNvSpPr txBox="1"/>
          <p:nvPr/>
        </p:nvSpPr>
        <p:spPr>
          <a:xfrm>
            <a:off y="185275" x="2098200"/>
            <a:ext cy="694800" cx="4947599"/>
          </a:xfrm>
          <a:prstGeom prst="rect">
            <a:avLst/>
          </a:prstGeom>
        </p:spPr>
        <p:txBody>
          <a:bodyPr bIns="91425" rIns="91425" lIns="91425" tIns="91425" anchor="ctr" anchorCtr="0">
            <a:noAutofit/>
          </a:bodyPr>
          <a:lstStyle/>
          <a:p>
            <a:pPr rtl="0" lvl="0">
              <a:buNone/>
            </a:pPr>
            <a:r>
              <a:rPr sz="4800" lang="en">
                <a:solidFill>
                  <a:schemeClr val="lt1"/>
                </a:solidFill>
                <a:latin typeface="Crafty Girls"/>
                <a:ea typeface="Crafty Girls"/>
                <a:cs typeface="Crafty Girls"/>
                <a:sym typeface="Crafty Girls"/>
              </a:rPr>
              <a:t>ANDREW SUH!!</a:t>
            </a:r>
          </a:p>
        </p:txBody>
      </p:sp>
    </p:spTree>
  </p:cSld>
  <p:clrMapOvr>
    <a:masterClrMapping/>
  </p:clrMapOvr>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fade">
                                      <p:cBhvr>
                                        <p:cTn dur="1000"/>
                                        <p:tgtEl>
                                          <p:spTgt spid="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mc:AlternateContent>
    <mc:Choice Requires="p14">
      <p:transition spd="slow">
        <p14:prism dir="l"/>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00"/>
        </a:solidFill>
      </p:bgPr>
    </p:bg>
    <p:spTree>
      <p:nvGrpSpPr>
        <p:cNvPr id="667" name="Shape 667"/>
        <p:cNvGrpSpPr/>
        <p:nvPr/>
      </p:nvGrpSpPr>
      <p:grpSpPr>
        <a:xfrm>
          <a:off y="0" x="0"/>
          <a:ext cy="0" cx="0"/>
          <a:chOff y="0" x="0"/>
          <a:chExt cy="0" cx="0"/>
        </a:xfrm>
      </p:grpSpPr>
      <p:sp>
        <p:nvSpPr>
          <p:cNvPr id="668" name="Shape 66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latin typeface="Righteous"/>
                <a:ea typeface="Righteous"/>
                <a:cs typeface="Righteous"/>
                <a:sym typeface="Righteous"/>
              </a:rPr>
              <a:t>Brothers of the Week #3</a:t>
            </a:r>
          </a:p>
        </p:txBody>
      </p:sp>
      <p:sp>
        <p:nvSpPr>
          <p:cNvPr id="669" name="Shape 669"/>
          <p:cNvSpPr txBox="1"/>
          <p:nvPr>
            <p:ph idx="1" type="body"/>
          </p:nvPr>
        </p:nvSpPr>
        <p:spPr>
          <a:xfrm>
            <a:off y="1200150" x="2943225"/>
            <a:ext cy="3725699" cx="3257400"/>
          </a:xfrm>
          <a:prstGeom prst="rect">
            <a:avLst/>
          </a:prstGeom>
        </p:spPr>
        <p:txBody>
          <a:bodyPr bIns="91425" rIns="91425" lIns="91425" tIns="91425" anchor="t" anchorCtr="0">
            <a:noAutofit/>
          </a:bodyPr>
          <a:lstStyle/>
          <a:p>
            <a:pPr algn="ctr" rtl="0" lvl="0">
              <a:buNone/>
            </a:pPr>
            <a:r>
              <a:rPr lang="en"/>
              <a:t>
</a:t>
            </a:r>
            <a:r>
              <a:rPr lang="en"/>
              <a:t>Peter Huang</a:t>
            </a:r>
          </a:p>
          <a:p>
            <a:r>
              <a:t/>
            </a:r>
          </a:p>
          <a:p>
            <a:pPr algn="ctr" rtl="0" lvl="0">
              <a:buNone/>
            </a:pPr>
            <a:r>
              <a:rPr lang="en"/>
              <a:t>&amp;</a:t>
            </a:r>
          </a:p>
          <a:p>
            <a:r>
              <a:t/>
            </a:r>
          </a:p>
          <a:p>
            <a:pPr algn="ctr">
              <a:buNone/>
            </a:pPr>
            <a:r>
              <a:rPr lang="en"/>
              <a:t>Bowen Lu</a:t>
            </a:r>
          </a:p>
        </p:txBody>
      </p:sp>
      <p:pic>
        <p:nvPicPr>
          <p:cNvPr id="670" name="Shape 670"/>
          <p:cNvPicPr preferRelativeResize="0"/>
          <p:nvPr/>
        </p:nvPicPr>
        <p:blipFill>
          <a:blip r:embed="rId3"/>
          <a:stretch>
            <a:fillRect/>
          </a:stretch>
        </p:blipFill>
        <p:spPr>
          <a:xfrm>
            <a:off y="1353250" x="457187"/>
            <a:ext cy="3724275" cx="2486025"/>
          </a:xfrm>
          <a:prstGeom prst="rect">
            <a:avLst/>
          </a:prstGeom>
          <a:noFill/>
          <a:ln>
            <a:noFill/>
          </a:ln>
        </p:spPr>
      </p:pic>
      <p:pic>
        <p:nvPicPr>
          <p:cNvPr id="671" name="Shape 671"/>
          <p:cNvPicPr preferRelativeResize="0"/>
          <p:nvPr/>
        </p:nvPicPr>
        <p:blipFill>
          <a:blip r:embed="rId4"/>
          <a:stretch>
            <a:fillRect/>
          </a:stretch>
        </p:blipFill>
        <p:spPr>
          <a:xfrm>
            <a:off y="1352537" x="6200775"/>
            <a:ext cy="3725700" cx="2486025"/>
          </a:xfrm>
          <a:prstGeom prst="rect">
            <a:avLst/>
          </a:prstGeom>
          <a:noFill/>
          <a:ln>
            <a:noFill/>
          </a:ln>
        </p:spPr>
      </p:pic>
    </p:spTree>
  </p:cSld>
  <p:clrMapOvr>
    <a:masterClrMapping/>
  </p:clrMapOvr>
  <p:transition spd="slow">
    <p:cut/>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00"/>
        </a:solidFill>
      </p:bgPr>
    </p:bg>
    <p:spTree>
      <p:nvGrpSpPr>
        <p:cNvPr id="675" name="Shape 675"/>
        <p:cNvGrpSpPr/>
        <p:nvPr/>
      </p:nvGrpSpPr>
      <p:grpSpPr>
        <a:xfrm>
          <a:off y="0" x="0"/>
          <a:ext cy="0" cx="0"/>
          <a:chOff y="0" x="0"/>
          <a:chExt cy="0" cx="0"/>
        </a:xfrm>
      </p:grpSpPr>
      <p:sp>
        <p:nvSpPr>
          <p:cNvPr id="676" name="Shape 676"/>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latin typeface="Righteous"/>
                <a:ea typeface="Righteous"/>
                <a:cs typeface="Righteous"/>
                <a:sym typeface="Righteous"/>
              </a:rPr>
              <a:t>End</a:t>
            </a:r>
          </a:p>
        </p:txBody>
      </p:sp>
      <p:sp>
        <p:nvSpPr>
          <p:cNvPr id="677" name="Shape 677"/>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buNone/>
            </a:pPr>
            <a:r>
              <a:rPr lang="en">
                <a:latin typeface="Trebuchet MS"/>
                <a:ea typeface="Trebuchet MS"/>
                <a:cs typeface="Trebuchet MS"/>
                <a:sym typeface="Trebuchet MS"/>
              </a:rPr>
              <a:t>Thanks for all the BOTW nominations.</a:t>
            </a:r>
          </a:p>
          <a:p>
            <a:pPr rtl="0" lvl="0">
              <a:buNone/>
            </a:pPr>
            <a:r>
              <a:rPr lang="en">
                <a:latin typeface="Trebuchet MS"/>
                <a:ea typeface="Trebuchet MS"/>
                <a:cs typeface="Trebuchet MS"/>
                <a:sym typeface="Trebuchet MS"/>
              </a:rPr>
              <a:t>Please keep doing so.</a:t>
            </a:r>
          </a:p>
          <a:p>
            <a:r>
              <a:t/>
            </a:r>
          </a:p>
          <a:p>
            <a:pPr rtl="0" lvl="0">
              <a:buNone/>
            </a:pPr>
            <a:r>
              <a:rPr lang="en">
                <a:latin typeface="Trebuchet MS"/>
                <a:ea typeface="Trebuchet MS"/>
                <a:cs typeface="Trebuchet MS"/>
                <a:sym typeface="Trebuchet MS"/>
              </a:rPr>
              <a:t>Suggestions?!</a:t>
            </a:r>
          </a:p>
          <a:p>
            <a:pPr rtl="0" lvl="0">
              <a:buNone/>
            </a:pPr>
            <a:r>
              <a:rPr lang="en">
                <a:latin typeface="Trebuchet MS"/>
                <a:ea typeface="Trebuchet MS"/>
                <a:cs typeface="Trebuchet MS"/>
                <a:sym typeface="Trebuchet MS"/>
              </a:rPr>
              <a:t>Email me!</a:t>
            </a:r>
          </a:p>
          <a:p>
            <a:pPr rtl="0" lvl="0">
              <a:buNone/>
            </a:pPr>
            <a:r>
              <a:rPr lang="en">
                <a:latin typeface="Trebuchet MS"/>
                <a:ea typeface="Trebuchet MS"/>
                <a:cs typeface="Trebuchet MS"/>
                <a:sym typeface="Trebuchet MS"/>
              </a:rPr>
              <a:t>apoxhistorian@gmail.com</a:t>
            </a:r>
          </a:p>
          <a:p>
            <a:r>
              <a:t/>
            </a:r>
          </a:p>
        </p:txBody>
      </p:sp>
      <p:pic>
        <p:nvPicPr>
          <p:cNvPr id="678" name="Shape 678"/>
          <p:cNvPicPr preferRelativeResize="0"/>
          <p:nvPr/>
        </p:nvPicPr>
        <p:blipFill>
          <a:blip r:embed="rId3"/>
          <a:stretch>
            <a:fillRect/>
          </a:stretch>
        </p:blipFill>
        <p:spPr>
          <a:xfrm flipH="1">
            <a:off y="2440525" x="4880800"/>
            <a:ext cy="2381250" cx="3333750"/>
          </a:xfrm>
          <a:prstGeom prst="rect">
            <a:avLst/>
          </a:prstGeom>
          <a:noFill/>
          <a:ln>
            <a:noFill/>
          </a:ln>
        </p:spPr>
      </p:pic>
    </p:spTree>
  </p:cSld>
  <p:clrMapOvr>
    <a:masterClrMapping/>
  </p:clrMapOvr>
  <p:transition spd="slow">
    <p:cut/>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4A7D6"/>
        </a:solidFill>
      </p:bgPr>
    </p:bg>
    <p:spTree>
      <p:nvGrpSpPr>
        <p:cNvPr id="682" name="Shape 682"/>
        <p:cNvGrpSpPr/>
        <p:nvPr/>
      </p:nvGrpSpPr>
      <p:grpSpPr>
        <a:xfrm>
          <a:off y="0" x="0"/>
          <a:ext cy="0" cx="0"/>
          <a:chOff y="0" x="0"/>
          <a:chExt cy="0" cx="0"/>
        </a:xfrm>
      </p:grpSpPr>
      <p:sp>
        <p:nvSpPr>
          <p:cNvPr id="683" name="Shape 683"/>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Interchapter Chair</a:t>
            </a:r>
          </a:p>
        </p:txBody>
      </p:sp>
      <p:sp>
        <p:nvSpPr>
          <p:cNvPr id="684" name="Shape 684"/>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Olivia Pardo</a:t>
            </a:r>
          </a:p>
          <a:p>
            <a:pPr rtl="0" lvl="0">
              <a:buNone/>
            </a:pPr>
            <a:r>
              <a:rPr lang="en">
                <a:latin typeface="Ubuntu"/>
                <a:ea typeface="Ubuntu"/>
                <a:cs typeface="Ubuntu"/>
                <a:sym typeface="Ubuntu"/>
              </a:rPr>
              <a:t>interchapter@apo-x.org</a:t>
            </a:r>
          </a:p>
        </p:txBody>
      </p:sp>
    </p:spTree>
  </p:cSld>
  <p:clrMapOvr>
    <a:masterClrMapping/>
  </p:clrMapOvr>
  <p:transition spd="slow">
    <p:cut/>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4A7D6"/>
        </a:solidFill>
      </p:bgPr>
    </p:bg>
    <p:spTree>
      <p:nvGrpSpPr>
        <p:cNvPr id="688" name="Shape 688"/>
        <p:cNvGrpSpPr/>
        <p:nvPr/>
      </p:nvGrpSpPr>
      <p:grpSpPr>
        <a:xfrm>
          <a:off y="0" x="0"/>
          <a:ext cy="0" cx="0"/>
          <a:chOff y="0" x="0"/>
          <a:chExt cy="0" cx="0"/>
        </a:xfrm>
      </p:grpSpPr>
      <p:sp>
        <p:nvSpPr>
          <p:cNvPr id="689" name="Shape 689"/>
          <p:cNvSpPr txBox="1"/>
          <p:nvPr>
            <p:ph type="title"/>
          </p:nvPr>
        </p:nvSpPr>
        <p:spPr>
          <a:xfrm>
            <a:off y="195203" x="457187"/>
            <a:ext cy="857400" cx="8229600"/>
          </a:xfrm>
          <a:prstGeom prst="rect">
            <a:avLst/>
          </a:prstGeom>
        </p:spPr>
        <p:txBody>
          <a:bodyPr bIns="91425" rIns="91425" lIns="91425" tIns="91425" anchor="ctr" anchorCtr="0">
            <a:noAutofit/>
          </a:bodyPr>
          <a:lstStyle/>
          <a:p>
            <a:pPr algn="ctr">
              <a:buNone/>
            </a:pPr>
            <a:r>
              <a:rPr lang="en"/>
              <a:t>Project Mataguay</a:t>
            </a:r>
          </a:p>
        </p:txBody>
      </p:sp>
      <p:pic>
        <p:nvPicPr>
          <p:cNvPr id="690" name="Shape 690"/>
          <p:cNvPicPr preferRelativeResize="0"/>
          <p:nvPr/>
        </p:nvPicPr>
        <p:blipFill>
          <a:blip r:embed="rId3"/>
          <a:stretch>
            <a:fillRect/>
          </a:stretch>
        </p:blipFill>
        <p:spPr>
          <a:xfrm>
            <a:off y="1335399" x="2156599"/>
            <a:ext cy="3550375" cx="4735725"/>
          </a:xfrm>
          <a:prstGeom prst="rect">
            <a:avLst/>
          </a:prstGeom>
        </p:spPr>
      </p:pic>
    </p:spTree>
  </p:cSld>
  <p:clrMapOvr>
    <a:masterClrMapping/>
  </p:clrMapOvr>
  <p:transition spd="slow">
    <p:cut/>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4A7D6"/>
        </a:solidFill>
      </p:bgPr>
    </p:bg>
    <p:spTree>
      <p:nvGrpSpPr>
        <p:cNvPr id="694" name="Shape 694"/>
        <p:cNvGrpSpPr/>
        <p:nvPr/>
      </p:nvGrpSpPr>
      <p:grpSpPr>
        <a:xfrm>
          <a:off y="0" x="0"/>
          <a:ext cy="0" cx="0"/>
          <a:chOff y="0" x="0"/>
          <a:chExt cy="0" cx="0"/>
        </a:xfrm>
      </p:grpSpPr>
      <p:sp>
        <p:nvSpPr>
          <p:cNvPr id="695" name="Shape 69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t>Dance Comp</a:t>
            </a:r>
          </a:p>
        </p:txBody>
      </p:sp>
      <p:sp>
        <p:nvSpPr>
          <p:cNvPr id="696" name="Shape 696"/>
          <p:cNvSpPr txBox="1"/>
          <p:nvPr>
            <p:ph idx="1" type="body"/>
          </p:nvPr>
        </p:nvSpPr>
        <p:spPr>
          <a:xfrm>
            <a:off y="1170200" x="403275"/>
            <a:ext cy="931499" cx="8229600"/>
          </a:xfrm>
          <a:prstGeom prst="rect">
            <a:avLst/>
          </a:prstGeom>
        </p:spPr>
        <p:txBody>
          <a:bodyPr bIns="91425" rIns="91425" lIns="91425" tIns="91425" anchor="t" anchorCtr="0">
            <a:noAutofit/>
          </a:bodyPr>
          <a:lstStyle/>
          <a:p>
            <a:pPr algn="ctr" rtl="0" lvl="0">
              <a:buNone/>
            </a:pPr>
            <a:r>
              <a:rPr u="sng" sz="2400" lang="en"/>
              <a:t>Dancers &amp; Supporters</a:t>
            </a:r>
          </a:p>
          <a:p>
            <a:pPr algn="ctr" rtl="0" lvl="0">
              <a:buNone/>
            </a:pPr>
            <a:r>
              <a:rPr sz="2400" lang="en"/>
              <a:t>Sign up on the calendar AND google doc!</a:t>
            </a:r>
          </a:p>
          <a:p>
            <a:r>
              <a:t/>
            </a:r>
          </a:p>
        </p:txBody>
      </p:sp>
      <p:pic>
        <p:nvPicPr>
          <p:cNvPr id="697" name="Shape 697"/>
          <p:cNvPicPr preferRelativeResize="0"/>
          <p:nvPr/>
        </p:nvPicPr>
        <p:blipFill>
          <a:blip r:embed="rId3"/>
          <a:stretch>
            <a:fillRect/>
          </a:stretch>
        </p:blipFill>
        <p:spPr>
          <a:xfrm>
            <a:off y="2208525" x="2182945"/>
            <a:ext cy="2632325" cx="4670254"/>
          </a:xfrm>
          <a:prstGeom prst="rect">
            <a:avLst/>
          </a:prstGeom>
        </p:spPr>
      </p:pic>
    </p:spTree>
  </p:cSld>
  <p:clrMapOvr>
    <a:masterClrMapping/>
  </p:clrMapOvr>
  <p:transition spd="slow">
    <p:cut/>
  </p:transition>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B4A7D6"/>
        </a:solidFill>
      </p:bgPr>
    </p:bg>
    <p:spTree>
      <p:nvGrpSpPr>
        <p:cNvPr id="701" name="Shape 701"/>
        <p:cNvGrpSpPr/>
        <p:nvPr/>
      </p:nvGrpSpPr>
      <p:grpSpPr>
        <a:xfrm>
          <a:off y="0" x="0"/>
          <a:ext cy="0" cx="0"/>
          <a:chOff y="0" x="0"/>
          <a:chExt cy="0" cx="0"/>
        </a:xfrm>
      </p:grpSpPr>
      <p:sp>
        <p:nvSpPr>
          <p:cNvPr id="702" name="Shape 70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lang="en"/>
              <a:t>Section 1 Conference</a:t>
            </a:r>
          </a:p>
        </p:txBody>
      </p:sp>
      <p:sp>
        <p:nvSpPr>
          <p:cNvPr id="703" name="Shape 703"/>
          <p:cNvSpPr txBox="1"/>
          <p:nvPr>
            <p:ph idx="1" type="body"/>
          </p:nvPr>
        </p:nvSpPr>
        <p:spPr>
          <a:xfrm>
            <a:off y="1200150" x="457200"/>
            <a:ext cy="857400" cx="8229600"/>
          </a:xfrm>
          <a:prstGeom prst="rect">
            <a:avLst/>
          </a:prstGeom>
        </p:spPr>
        <p:txBody>
          <a:bodyPr bIns="91425" rIns="91425" lIns="91425" tIns="91425" anchor="t" anchorCtr="0">
            <a:noAutofit/>
          </a:bodyPr>
          <a:lstStyle/>
          <a:p>
            <a:pPr algn="ctr" rtl="0" lvl="0">
              <a:buNone/>
            </a:pPr>
            <a:r>
              <a:rPr lang="en"/>
              <a:t>Welcome ADT! ^__^ </a:t>
            </a:r>
          </a:p>
        </p:txBody>
      </p:sp>
      <p:pic>
        <p:nvPicPr>
          <p:cNvPr id="704" name="Shape 704"/>
          <p:cNvPicPr preferRelativeResize="0"/>
          <p:nvPr/>
        </p:nvPicPr>
        <p:blipFill>
          <a:blip r:embed="rId3"/>
          <a:stretch>
            <a:fillRect/>
          </a:stretch>
        </p:blipFill>
        <p:spPr>
          <a:xfrm>
            <a:off y="2057550" x="2829825"/>
            <a:ext cy="2609400" cx="3484350"/>
          </a:xfrm>
          <a:prstGeom prst="rect">
            <a:avLst/>
          </a:prstGeom>
        </p:spPr>
      </p:pic>
    </p:spTree>
  </p:cSld>
  <p:clrMapOvr>
    <a:masterClrMapping/>
  </p:clrMapOvr>
  <p:transition spd="slow">
    <p:cut/>
  </p:transition>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1"/>
        </a:solidFill>
      </p:bgPr>
    </p:bg>
    <p:spTree>
      <p:nvGrpSpPr>
        <p:cNvPr id="708" name="Shape 708"/>
        <p:cNvGrpSpPr/>
        <p:nvPr/>
      </p:nvGrpSpPr>
      <p:grpSpPr>
        <a:xfrm>
          <a:off y="0" x="0"/>
          <a:ext cy="0" cx="0"/>
          <a:chOff y="0" x="0"/>
          <a:chExt cy="0" cx="0"/>
        </a:xfrm>
      </p:grpSpPr>
      <p:sp>
        <p:nvSpPr>
          <p:cNvPr id="709" name="Shape 709"/>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buNone/>
            </a:pPr>
            <a:r>
              <a:rPr lang="en">
                <a:latin typeface="Ubuntu"/>
                <a:ea typeface="Ubuntu"/>
                <a:cs typeface="Ubuntu"/>
                <a:sym typeface="Ubuntu"/>
              </a:rPr>
              <a:t>Chair of the </a:t>
            </a:r>
          </a:p>
          <a:p>
            <a:pPr rtl="0" lvl="0">
              <a:buNone/>
            </a:pPr>
            <a:r>
              <a:rPr lang="en">
                <a:latin typeface="Ubuntu"/>
                <a:ea typeface="Ubuntu"/>
                <a:cs typeface="Ubuntu"/>
                <a:sym typeface="Ubuntu"/>
              </a:rPr>
              <a:t>Advisory Committee</a:t>
            </a:r>
          </a:p>
        </p:txBody>
      </p:sp>
      <p:sp>
        <p:nvSpPr>
          <p:cNvPr id="710" name="Shape 710"/>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buNone/>
            </a:pPr>
            <a:r>
              <a:rPr lang="en" i="0">
                <a:latin typeface="Ubuntu"/>
                <a:ea typeface="Ubuntu"/>
                <a:cs typeface="Ubuntu"/>
                <a:sym typeface="Ubuntu"/>
              </a:rPr>
              <a:t>Kevin Lee</a:t>
            </a:r>
          </a:p>
          <a:p>
            <a:pPr rtl="0" lvl="0">
              <a:buNone/>
            </a:pPr>
            <a:r>
              <a:rPr lang="en">
                <a:latin typeface="Ubuntu"/>
                <a:ea typeface="Ubuntu"/>
                <a:cs typeface="Ubuntu"/>
                <a:sym typeface="Ubuntu"/>
              </a:rPr>
              <a:t>cac@apo-x.org</a:t>
            </a:r>
          </a:p>
        </p:txBody>
      </p:sp>
    </p:spTree>
  </p:cSld>
  <p:clrMapOvr>
    <a:masterClrMapping/>
  </p:clrMapOvr>
  <p:transition spd="slow">
    <p:cut/>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4" name="Shape 714"/>
        <p:cNvGrpSpPr/>
        <p:nvPr/>
      </p:nvGrpSpPr>
      <p:grpSpPr>
        <a:xfrm>
          <a:off y="0" x="0"/>
          <a:ext cy="0" cx="0"/>
          <a:chOff y="0" x="0"/>
          <a:chExt cy="0" cx="0"/>
        </a:xfrm>
      </p:grpSpPr>
      <p:sp>
        <p:nvSpPr>
          <p:cNvPr id="715" name="Shape 71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sz="3600" lang="en"/>
              <a:t>Update on Alumni Counselor Program</a:t>
            </a:r>
          </a:p>
        </p:txBody>
      </p:sp>
      <p:sp>
        <p:nvSpPr>
          <p:cNvPr id="716" name="Shape 716"/>
          <p:cNvSpPr txBox="1"/>
          <p:nvPr>
            <p:ph idx="1" type="body"/>
          </p:nvPr>
        </p:nvSpPr>
        <p:spPr>
          <a:xfrm>
            <a:off y="1200150" x="457200"/>
            <a:ext cy="3560700" cx="8229600"/>
          </a:xfrm>
          <a:prstGeom prst="rect">
            <a:avLst/>
          </a:prstGeom>
        </p:spPr>
        <p:txBody>
          <a:bodyPr bIns="91425" rIns="91425" lIns="91425" tIns="91425" anchor="t" anchorCtr="0">
            <a:noAutofit/>
          </a:bodyPr>
          <a:lstStyle/>
          <a:p>
            <a:pPr algn="l" rtl="0" lvl="0" indent="-419100" marL="457200">
              <a:buClr>
                <a:schemeClr val="dk1"/>
              </a:buClr>
              <a:buSzPct val="166666"/>
              <a:buFont typeface="Arial"/>
              <a:buChar char="•"/>
            </a:pPr>
            <a:r>
              <a:rPr lang="en"/>
              <a:t>Last minute sign-ups?</a:t>
            </a:r>
          </a:p>
          <a:p>
            <a:pPr algn="l" rtl="0" lvl="0" indent="-419100" marL="457200">
              <a:buClr>
                <a:schemeClr val="dk1"/>
              </a:buClr>
              <a:buSzPct val="166666"/>
              <a:buFont typeface="Arial"/>
              <a:buChar char="•"/>
            </a:pPr>
            <a:r>
              <a:rPr lang="en"/>
              <a:t>Check for your e-mails for your </a:t>
            </a:r>
          </a:p>
          <a:p>
            <a:pPr algn="l" rtl="0" lvl="0" indent="457200">
              <a:buNone/>
            </a:pPr>
            <a:r>
              <a:rPr lang="en"/>
              <a:t>APO ALUMNI COUNSELOR :)</a:t>
            </a:r>
          </a:p>
        </p:txBody>
      </p:sp>
    </p:spTree>
  </p:cSld>
  <p:clrMapOvr>
    <a:masterClrMapping/>
  </p:clrMapOvr>
  <p:transition spd="slow">
    <p:cut/>
  </p:transition>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0" name="Shape 720"/>
        <p:cNvGrpSpPr/>
        <p:nvPr/>
      </p:nvGrpSpPr>
      <p:grpSpPr>
        <a:xfrm>
          <a:off y="0" x="0"/>
          <a:ext cy="0" cx="0"/>
          <a:chOff y="0" x="0"/>
          <a:chExt cy="0" cx="0"/>
        </a:xfrm>
      </p:grpSpPr>
      <p:sp>
        <p:nvSpPr>
          <p:cNvPr id="721" name="Shape 72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buNone/>
            </a:pPr>
            <a:r>
              <a:rPr sz="3600" lang="en"/>
              <a:t>Career Preparation Workshops</a:t>
            </a:r>
          </a:p>
        </p:txBody>
      </p:sp>
      <p:sp>
        <p:nvSpPr>
          <p:cNvPr id="722" name="Shape 722"/>
          <p:cNvSpPr txBox="1"/>
          <p:nvPr>
            <p:ph idx="1" type="body"/>
          </p:nvPr>
        </p:nvSpPr>
        <p:spPr>
          <a:xfrm>
            <a:off y="1200150" x="457200"/>
            <a:ext cy="3560700" cx="8229600"/>
          </a:xfrm>
          <a:prstGeom prst="rect">
            <a:avLst/>
          </a:prstGeom>
        </p:spPr>
        <p:txBody>
          <a:bodyPr bIns="91425" rIns="91425" lIns="91425" tIns="91425" anchor="t" anchorCtr="0">
            <a:noAutofit/>
          </a:bodyPr>
          <a:lstStyle/>
          <a:p>
            <a:pPr algn="l" rtl="0" lvl="0" indent="-419100" marL="457200">
              <a:buClr>
                <a:schemeClr val="dk1"/>
              </a:buClr>
              <a:buSzPct val="166666"/>
              <a:buFont typeface="Arial"/>
              <a:buChar char="•"/>
            </a:pPr>
            <a:r>
              <a:rPr lang="en"/>
              <a:t>Another Excel Workshop</a:t>
            </a:r>
          </a:p>
          <a:p>
            <a:pPr algn="l" rtl="0" lvl="0" indent="-419100" marL="457200">
              <a:buClr>
                <a:schemeClr val="dk1"/>
              </a:buClr>
              <a:buSzPct val="166666"/>
              <a:buFont typeface="Arial"/>
              <a:buChar char="•"/>
            </a:pPr>
            <a:r>
              <a:rPr lang="en"/>
              <a:t>Presentation Workshop</a:t>
            </a:r>
          </a:p>
        </p:txBody>
      </p:sp>
    </p:spTree>
  </p:cSld>
  <p:clrMapOvr>
    <a:masterClrMapping/>
  </p:clrMapOvr>
  <p:transition spd="slow">
    <p:cut/>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6" name="Shape 726"/>
        <p:cNvGrpSpPr/>
        <p:nvPr/>
      </p:nvGrpSpPr>
      <p:grpSpPr>
        <a:xfrm>
          <a:off y="0" x="0"/>
          <a:ext cy="0" cx="0"/>
          <a:chOff y="0" x="0"/>
          <a:chExt cy="0" cx="0"/>
        </a:xfrm>
      </p:grpSpPr>
      <p:sp>
        <p:nvSpPr>
          <p:cNvPr id="727" name="Shape 727"/>
          <p:cNvSpPr txBox="1"/>
          <p:nvPr>
            <p:ph type="title"/>
          </p:nvPr>
        </p:nvSpPr>
        <p:spPr>
          <a:xfrm>
            <a:off y="205978" x="457200"/>
            <a:ext cy="857400" cx="8229600"/>
          </a:xfrm>
          <a:prstGeom prst="rect">
            <a:avLst/>
          </a:prstGeom>
        </p:spPr>
        <p:txBody>
          <a:bodyPr bIns="91425" rIns="91425" lIns="91425" tIns="91425" anchor="ctr" anchorCtr="0">
            <a:noAutofit/>
          </a:bodyPr>
          <a:lstStyle/>
          <a:p>
            <a:pPr>
              <a:buNone/>
            </a:pPr>
            <a:r>
              <a:rPr lang="en"/>
              <a:t>Alpha Lambda Namesake</a:t>
            </a:r>
          </a:p>
        </p:txBody>
      </p:sp>
      <p:sp>
        <p:nvSpPr>
          <p:cNvPr id="728" name="Shape 72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609600" marL="457200">
              <a:buClr>
                <a:schemeClr val="dk1"/>
              </a:buClr>
              <a:buSzPct val="166666"/>
              <a:buFont typeface="Arial"/>
              <a:buChar char="•"/>
            </a:pPr>
            <a:r>
              <a:rPr sz="6000" lang="en"/>
              <a:t>Yuna Choi! :)</a:t>
            </a:r>
          </a:p>
          <a:p>
            <a:r>
              <a:t/>
            </a:r>
          </a:p>
          <a:p>
            <a:r>
              <a:t/>
            </a:r>
          </a:p>
        </p:txBody>
      </p:sp>
      <p:pic>
        <p:nvPicPr>
          <p:cNvPr id="729" name="Shape 729"/>
          <p:cNvPicPr preferRelativeResize="0"/>
          <p:nvPr/>
        </p:nvPicPr>
        <p:blipFill>
          <a:blip r:embed="rId3"/>
          <a:stretch>
            <a:fillRect/>
          </a:stretch>
        </p:blipFill>
        <p:spPr>
          <a:xfrm>
            <a:off y="1245175" x="6117500"/>
            <a:ext cy="3810000" cx="1666875"/>
          </a:xfrm>
          <a:prstGeom prst="rect">
            <a:avLst/>
          </a:prstGeom>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2.xml><?xml version="1.0" encoding="utf-8"?>
<a:theme xmlns:a="http://schemas.openxmlformats.org/drawingml/2006/main" xmlns:r="http://schemas.openxmlformats.org/officeDocument/2006/relationships" name="paper-plane">
  <a:themeElements>
    <a:clrScheme name="Custom 354">
      <a:dk1>
        <a:srgbClr val="000000"/>
      </a:dk1>
      <a:lt1>
        <a:srgbClr val="FFFFFF"/>
      </a:lt1>
      <a:dk2>
        <a:srgbClr val="30182B"/>
      </a:dk2>
      <a:lt2>
        <a:srgbClr val="DFDFDF"/>
      </a:lt2>
      <a:accent1>
        <a:srgbClr val="592D50"/>
      </a:accent1>
      <a:accent2>
        <a:srgbClr val="D3A67A"/>
      </a:accent2>
      <a:accent3>
        <a:srgbClr val="45485F"/>
      </a:accent3>
      <a:accent4>
        <a:srgbClr val="6B9756"/>
      </a:accent4>
      <a:accent5>
        <a:srgbClr val="7D576E"/>
      </a:accent5>
      <a:accent6>
        <a:srgbClr val="4C1A23"/>
      </a:accent6>
      <a:hlink>
        <a:srgbClr val="511E3E"/>
      </a:hlink>
      <a:folHlink>
        <a:srgbClr val="9EA0A2"/>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